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48" r:id="rId2"/>
  </p:sldMasterIdLst>
  <p:notesMasterIdLst>
    <p:notesMasterId r:id="rId69"/>
  </p:notesMasterIdLst>
  <p:sldIdLst>
    <p:sldId id="323" r:id="rId3"/>
    <p:sldId id="324" r:id="rId4"/>
    <p:sldId id="325" r:id="rId5"/>
    <p:sldId id="326" r:id="rId6"/>
    <p:sldId id="327" r:id="rId7"/>
    <p:sldId id="256" r:id="rId8"/>
    <p:sldId id="276" r:id="rId9"/>
    <p:sldId id="273" r:id="rId10"/>
    <p:sldId id="259" r:id="rId11"/>
    <p:sldId id="264" r:id="rId12"/>
    <p:sldId id="263" r:id="rId13"/>
    <p:sldId id="272" r:id="rId14"/>
    <p:sldId id="260" r:id="rId15"/>
    <p:sldId id="261" r:id="rId16"/>
    <p:sldId id="262" r:id="rId17"/>
    <p:sldId id="265" r:id="rId18"/>
    <p:sldId id="266" r:id="rId19"/>
    <p:sldId id="277" r:id="rId20"/>
    <p:sldId id="267" r:id="rId21"/>
    <p:sldId id="278" r:id="rId22"/>
    <p:sldId id="279" r:id="rId23"/>
    <p:sldId id="275" r:id="rId24"/>
    <p:sldId id="280" r:id="rId25"/>
    <p:sldId id="281" r:id="rId26"/>
    <p:sldId id="284" r:id="rId27"/>
    <p:sldId id="282" r:id="rId28"/>
    <p:sldId id="283" r:id="rId29"/>
    <p:sldId id="268" r:id="rId30"/>
    <p:sldId id="285" r:id="rId31"/>
    <p:sldId id="286" r:id="rId32"/>
    <p:sldId id="287" r:id="rId33"/>
    <p:sldId id="289" r:id="rId34"/>
    <p:sldId id="269" r:id="rId35"/>
    <p:sldId id="290" r:id="rId36"/>
    <p:sldId id="291" r:id="rId37"/>
    <p:sldId id="274" r:id="rId38"/>
    <p:sldId id="295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7" r:id="rId47"/>
    <p:sldId id="305" r:id="rId48"/>
    <p:sldId id="306" r:id="rId49"/>
    <p:sldId id="311" r:id="rId50"/>
    <p:sldId id="308" r:id="rId51"/>
    <p:sldId id="309" r:id="rId52"/>
    <p:sldId id="296" r:id="rId53"/>
    <p:sldId id="297" r:id="rId54"/>
    <p:sldId id="310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12" r:id="rId63"/>
    <p:sldId id="294" r:id="rId64"/>
    <p:sldId id="292" r:id="rId65"/>
    <p:sldId id="293" r:id="rId66"/>
    <p:sldId id="322" r:id="rId67"/>
    <p:sldId id="321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9A3020-0665-4D42-B882-1EB36E4E212E}" v="114" dt="2020-12-12T13:45:53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1" autoAdjust="0"/>
    <p:restoredTop sz="92362" autoAdjust="0"/>
  </p:normalViewPr>
  <p:slideViewPr>
    <p:cSldViewPr snapToGrid="0">
      <p:cViewPr varScale="1">
        <p:scale>
          <a:sx n="93" d="100"/>
          <a:sy n="93" d="100"/>
        </p:scale>
        <p:origin x="402" y="78"/>
      </p:cViewPr>
      <p:guideLst/>
    </p:cSldViewPr>
  </p:slideViewPr>
  <p:outlineViewPr>
    <p:cViewPr>
      <p:scale>
        <a:sx n="33" d="100"/>
        <a:sy n="33" d="100"/>
      </p:scale>
      <p:origin x="0" y="-71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Dawson" userId="439f1389f21a368f" providerId="LiveId" clId="{1A9A3020-0665-4D42-B882-1EB36E4E212E}"/>
    <pc:docChg chg="undo custSel addSld delSld modSld sldOrd addMainMaster">
      <pc:chgData name="Andy Dawson" userId="439f1389f21a368f" providerId="LiveId" clId="{1A9A3020-0665-4D42-B882-1EB36E4E212E}" dt="2020-12-12T13:46:05.811" v="7896" actId="15"/>
      <pc:docMkLst>
        <pc:docMk/>
      </pc:docMkLst>
      <pc:sldChg chg="modSp mod">
        <pc:chgData name="Andy Dawson" userId="439f1389f21a368f" providerId="LiveId" clId="{1A9A3020-0665-4D42-B882-1EB36E4E212E}" dt="2020-12-05T16:13:14.396" v="2871" actId="14100"/>
        <pc:sldMkLst>
          <pc:docMk/>
          <pc:sldMk cId="109857222" sldId="256"/>
        </pc:sldMkLst>
        <pc:spChg chg="mod">
          <ac:chgData name="Andy Dawson" userId="439f1389f21a368f" providerId="LiveId" clId="{1A9A3020-0665-4D42-B882-1EB36E4E212E}" dt="2020-12-05T16:13:14.396" v="2871" actId="14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ndy Dawson" userId="439f1389f21a368f" providerId="LiveId" clId="{1A9A3020-0665-4D42-B882-1EB36E4E212E}" dt="2020-12-05T16:12:48.268" v="2865"/>
          <ac:spMkLst>
            <pc:docMk/>
            <pc:sldMk cId="109857222" sldId="256"/>
            <ac:spMk id="3" creationId="{00000000-0000-0000-0000-000000000000}"/>
          </ac:spMkLst>
        </pc:spChg>
      </pc:sldChg>
      <pc:sldChg chg="modSp new del mod">
        <pc:chgData name="Andy Dawson" userId="439f1389f21a368f" providerId="LiveId" clId="{1A9A3020-0665-4D42-B882-1EB36E4E212E}" dt="2020-12-06T14:29:27.507" v="7265" actId="47"/>
        <pc:sldMkLst>
          <pc:docMk/>
          <pc:sldMk cId="2019698329" sldId="257"/>
        </pc:sldMkLst>
        <pc:spChg chg="mod">
          <ac:chgData name="Andy Dawson" userId="439f1389f21a368f" providerId="LiveId" clId="{1A9A3020-0665-4D42-B882-1EB36E4E212E}" dt="2020-12-04T11:03:04.959" v="1030"/>
          <ac:spMkLst>
            <pc:docMk/>
            <pc:sldMk cId="2019698329" sldId="257"/>
            <ac:spMk id="2" creationId="{0CA72498-C688-4B26-AAFA-57E684BC5C10}"/>
          </ac:spMkLst>
        </pc:spChg>
        <pc:spChg chg="mod">
          <ac:chgData name="Andy Dawson" userId="439f1389f21a368f" providerId="LiveId" clId="{1A9A3020-0665-4D42-B882-1EB36E4E212E}" dt="2020-12-04T11:05:26.865" v="1157" actId="27636"/>
          <ac:spMkLst>
            <pc:docMk/>
            <pc:sldMk cId="2019698329" sldId="257"/>
            <ac:spMk id="3" creationId="{EE82617C-539B-4534-ABAC-1E8D9701FF70}"/>
          </ac:spMkLst>
        </pc:spChg>
      </pc:sldChg>
      <pc:sldChg chg="modSp new del mod">
        <pc:chgData name="Andy Dawson" userId="439f1389f21a368f" providerId="LiveId" clId="{1A9A3020-0665-4D42-B882-1EB36E4E212E}" dt="2020-12-06T14:29:28.441" v="7266" actId="47"/>
        <pc:sldMkLst>
          <pc:docMk/>
          <pc:sldMk cId="3552410065" sldId="258"/>
        </pc:sldMkLst>
        <pc:spChg chg="mod">
          <ac:chgData name="Andy Dawson" userId="439f1389f21a368f" providerId="LiveId" clId="{1A9A3020-0665-4D42-B882-1EB36E4E212E}" dt="2020-12-04T11:03:04.959" v="1030"/>
          <ac:spMkLst>
            <pc:docMk/>
            <pc:sldMk cId="3552410065" sldId="258"/>
            <ac:spMk id="2" creationId="{6BBCF9A4-42B5-482E-874E-7EC68F0BB20B}"/>
          </ac:spMkLst>
        </pc:spChg>
        <pc:spChg chg="mod">
          <ac:chgData name="Andy Dawson" userId="439f1389f21a368f" providerId="LiveId" clId="{1A9A3020-0665-4D42-B882-1EB36E4E212E}" dt="2020-12-04T11:03:56.197" v="1088" actId="20577"/>
          <ac:spMkLst>
            <pc:docMk/>
            <pc:sldMk cId="3552410065" sldId="258"/>
            <ac:spMk id="3" creationId="{12ECF50C-7EAF-44B1-AAE7-752B2832B17D}"/>
          </ac:spMkLst>
        </pc:spChg>
      </pc:sldChg>
      <pc:sldChg chg="modSp new mod ord">
        <pc:chgData name="Andy Dawson" userId="439f1389f21a368f" providerId="LiveId" clId="{1A9A3020-0665-4D42-B882-1EB36E4E212E}" dt="2020-12-05T16:17:33.866" v="3248"/>
        <pc:sldMkLst>
          <pc:docMk/>
          <pc:sldMk cId="3277618336" sldId="259"/>
        </pc:sldMkLst>
        <pc:spChg chg="mod">
          <ac:chgData name="Andy Dawson" userId="439f1389f21a368f" providerId="LiveId" clId="{1A9A3020-0665-4D42-B882-1EB36E4E212E}" dt="2020-12-05T16:15:29.036" v="3004" actId="20577"/>
          <ac:spMkLst>
            <pc:docMk/>
            <pc:sldMk cId="3277618336" sldId="259"/>
            <ac:spMk id="2" creationId="{185AA5B3-A6A6-4F97-A5C0-3A2ED5CC7C0F}"/>
          </ac:spMkLst>
        </pc:spChg>
        <pc:spChg chg="mod">
          <ac:chgData name="Andy Dawson" userId="439f1389f21a368f" providerId="LiveId" clId="{1A9A3020-0665-4D42-B882-1EB36E4E212E}" dt="2020-12-05T16:17:21.460" v="3246" actId="20577"/>
          <ac:spMkLst>
            <pc:docMk/>
            <pc:sldMk cId="3277618336" sldId="259"/>
            <ac:spMk id="3" creationId="{7D0AEAB3-5E14-4057-82A2-2575B33F786D}"/>
          </ac:spMkLst>
        </pc:spChg>
      </pc:sldChg>
      <pc:sldChg chg="addSp modSp new mod ord modAnim">
        <pc:chgData name="Andy Dawson" userId="439f1389f21a368f" providerId="LiveId" clId="{1A9A3020-0665-4D42-B882-1EB36E4E212E}" dt="2020-12-05T16:25:38.318" v="3985"/>
        <pc:sldMkLst>
          <pc:docMk/>
          <pc:sldMk cId="1399386258" sldId="260"/>
        </pc:sldMkLst>
        <pc:spChg chg="mod">
          <ac:chgData name="Andy Dawson" userId="439f1389f21a368f" providerId="LiveId" clId="{1A9A3020-0665-4D42-B882-1EB36E4E212E}" dt="2020-12-04T12:27:13.830" v="1219" actId="27636"/>
          <ac:spMkLst>
            <pc:docMk/>
            <pc:sldMk cId="1399386258" sldId="260"/>
            <ac:spMk id="2" creationId="{A222FE0C-3F3D-4E29-B3D8-A73928B64D67}"/>
          </ac:spMkLst>
        </pc:spChg>
        <pc:spChg chg="mod">
          <ac:chgData name="Andy Dawson" userId="439f1389f21a368f" providerId="LiveId" clId="{1A9A3020-0665-4D42-B882-1EB36E4E212E}" dt="2020-12-04T12:32:37.012" v="1353" actId="20577"/>
          <ac:spMkLst>
            <pc:docMk/>
            <pc:sldMk cId="1399386258" sldId="260"/>
            <ac:spMk id="3" creationId="{082AD15D-9BAE-4158-A08B-45B0119957B9}"/>
          </ac:spMkLst>
        </pc:spChg>
        <pc:picChg chg="add mod">
          <ac:chgData name="Andy Dawson" userId="439f1389f21a368f" providerId="LiveId" clId="{1A9A3020-0665-4D42-B882-1EB36E4E212E}" dt="2020-12-04T12:37:11.480" v="1374" actId="1076"/>
          <ac:picMkLst>
            <pc:docMk/>
            <pc:sldMk cId="1399386258" sldId="260"/>
            <ac:picMk id="5" creationId="{8D4C6AD1-23BF-4ECD-9D00-8221755F2AFC}"/>
          </ac:picMkLst>
        </pc:picChg>
        <pc:picChg chg="add mod">
          <ac:chgData name="Andy Dawson" userId="439f1389f21a368f" providerId="LiveId" clId="{1A9A3020-0665-4D42-B882-1EB36E4E212E}" dt="2020-12-04T12:37:15.060" v="1375" actId="1076"/>
          <ac:picMkLst>
            <pc:docMk/>
            <pc:sldMk cId="1399386258" sldId="260"/>
            <ac:picMk id="7" creationId="{D730F937-5A80-422D-A8E8-5FB54FD6819C}"/>
          </ac:picMkLst>
        </pc:picChg>
        <pc:picChg chg="add mod">
          <ac:chgData name="Andy Dawson" userId="439f1389f21a368f" providerId="LiveId" clId="{1A9A3020-0665-4D42-B882-1EB36E4E212E}" dt="2020-12-04T12:39:04.859" v="1383" actId="1076"/>
          <ac:picMkLst>
            <pc:docMk/>
            <pc:sldMk cId="1399386258" sldId="260"/>
            <ac:picMk id="9" creationId="{013DBBDF-D75A-4143-9946-4547C8199E7E}"/>
          </ac:picMkLst>
        </pc:picChg>
      </pc:sldChg>
      <pc:sldChg chg="addSp modSp new mod ord modAnim">
        <pc:chgData name="Andy Dawson" userId="439f1389f21a368f" providerId="LiveId" clId="{1A9A3020-0665-4D42-B882-1EB36E4E212E}" dt="2020-12-05T16:25:38.318" v="3985"/>
        <pc:sldMkLst>
          <pc:docMk/>
          <pc:sldMk cId="79161276" sldId="261"/>
        </pc:sldMkLst>
        <pc:spChg chg="mod">
          <ac:chgData name="Andy Dawson" userId="439f1389f21a368f" providerId="LiveId" clId="{1A9A3020-0665-4D42-B882-1EB36E4E212E}" dt="2020-12-04T12:39:58.143" v="1409" actId="5793"/>
          <ac:spMkLst>
            <pc:docMk/>
            <pc:sldMk cId="79161276" sldId="261"/>
            <ac:spMk id="2" creationId="{D22A990C-0F5E-4028-B3FC-0080EAE4FFB5}"/>
          </ac:spMkLst>
        </pc:spChg>
        <pc:spChg chg="mod">
          <ac:chgData name="Andy Dawson" userId="439f1389f21a368f" providerId="LiveId" clId="{1A9A3020-0665-4D42-B882-1EB36E4E212E}" dt="2020-12-04T12:40:51.508" v="1497" actId="20577"/>
          <ac:spMkLst>
            <pc:docMk/>
            <pc:sldMk cId="79161276" sldId="261"/>
            <ac:spMk id="3" creationId="{0ADFD10A-BDB6-4CF7-9176-A44C1FF7348E}"/>
          </ac:spMkLst>
        </pc:spChg>
        <pc:picChg chg="add mod">
          <ac:chgData name="Andy Dawson" userId="439f1389f21a368f" providerId="LiveId" clId="{1A9A3020-0665-4D42-B882-1EB36E4E212E}" dt="2020-12-04T12:42:34.906" v="1501" actId="1076"/>
          <ac:picMkLst>
            <pc:docMk/>
            <pc:sldMk cId="79161276" sldId="261"/>
            <ac:picMk id="5" creationId="{21431392-90D9-4FDF-BA67-3FEEA756CA9C}"/>
          </ac:picMkLst>
        </pc:picChg>
        <pc:picChg chg="add mod">
          <ac:chgData name="Andy Dawson" userId="439f1389f21a368f" providerId="LiveId" clId="{1A9A3020-0665-4D42-B882-1EB36E4E212E}" dt="2020-12-04T12:43:27.399" v="1504" actId="1076"/>
          <ac:picMkLst>
            <pc:docMk/>
            <pc:sldMk cId="79161276" sldId="261"/>
            <ac:picMk id="7" creationId="{854570E7-FEB8-4161-988F-031013772FC1}"/>
          </ac:picMkLst>
        </pc:picChg>
      </pc:sldChg>
      <pc:sldChg chg="addSp modSp new mod ord modAnim">
        <pc:chgData name="Andy Dawson" userId="439f1389f21a368f" providerId="LiveId" clId="{1A9A3020-0665-4D42-B882-1EB36E4E212E}" dt="2020-12-05T16:25:38.318" v="3985"/>
        <pc:sldMkLst>
          <pc:docMk/>
          <pc:sldMk cId="418292501" sldId="262"/>
        </pc:sldMkLst>
        <pc:spChg chg="mod">
          <ac:chgData name="Andy Dawson" userId="439f1389f21a368f" providerId="LiveId" clId="{1A9A3020-0665-4D42-B882-1EB36E4E212E}" dt="2020-12-04T12:45:08.326" v="1533" actId="20577"/>
          <ac:spMkLst>
            <pc:docMk/>
            <pc:sldMk cId="418292501" sldId="262"/>
            <ac:spMk id="2" creationId="{591968C6-66C5-4142-BA82-C761E4102EA0}"/>
          </ac:spMkLst>
        </pc:spChg>
        <pc:spChg chg="mod">
          <ac:chgData name="Andy Dawson" userId="439f1389f21a368f" providerId="LiveId" clId="{1A9A3020-0665-4D42-B882-1EB36E4E212E}" dt="2020-12-04T12:49:34.121" v="1624" actId="20577"/>
          <ac:spMkLst>
            <pc:docMk/>
            <pc:sldMk cId="418292501" sldId="262"/>
            <ac:spMk id="3" creationId="{4BFA2234-D8E8-4887-AECC-0A8AB4799ABC}"/>
          </ac:spMkLst>
        </pc:spChg>
        <pc:picChg chg="add mod">
          <ac:chgData name="Andy Dawson" userId="439f1389f21a368f" providerId="LiveId" clId="{1A9A3020-0665-4D42-B882-1EB36E4E212E}" dt="2020-12-04T12:45:54.134" v="1575" actId="1076"/>
          <ac:picMkLst>
            <pc:docMk/>
            <pc:sldMk cId="418292501" sldId="262"/>
            <ac:picMk id="5" creationId="{D16A5AA0-7B25-4886-865B-9C67BDBE8579}"/>
          </ac:picMkLst>
        </pc:picChg>
      </pc:sldChg>
      <pc:sldChg chg="addSp delSp modSp new mod ord delAnim modAnim">
        <pc:chgData name="Andy Dawson" userId="439f1389f21a368f" providerId="LiveId" clId="{1A9A3020-0665-4D42-B882-1EB36E4E212E}" dt="2020-12-05T16:19:49.033" v="3461" actId="1076"/>
        <pc:sldMkLst>
          <pc:docMk/>
          <pc:sldMk cId="2588120496" sldId="263"/>
        </pc:sldMkLst>
        <pc:spChg chg="mod">
          <ac:chgData name="Andy Dawson" userId="439f1389f21a368f" providerId="LiveId" clId="{1A9A3020-0665-4D42-B882-1EB36E4E212E}" dt="2020-12-04T12:50:28.657" v="1670" actId="20577"/>
          <ac:spMkLst>
            <pc:docMk/>
            <pc:sldMk cId="2588120496" sldId="263"/>
            <ac:spMk id="2" creationId="{B0130D9B-3FEC-418D-91A8-A69359083848}"/>
          </ac:spMkLst>
        </pc:spChg>
        <pc:spChg chg="del">
          <ac:chgData name="Andy Dawson" userId="439f1389f21a368f" providerId="LiveId" clId="{1A9A3020-0665-4D42-B882-1EB36E4E212E}" dt="2020-12-05T16:06:13.941" v="2743"/>
          <ac:spMkLst>
            <pc:docMk/>
            <pc:sldMk cId="2588120496" sldId="263"/>
            <ac:spMk id="3" creationId="{E48BED66-FAD9-4DC9-8E21-3AC5EFC57353}"/>
          </ac:spMkLst>
        </pc:spChg>
        <pc:spChg chg="add del mod">
          <ac:chgData name="Andy Dawson" userId="439f1389f21a368f" providerId="LiveId" clId="{1A9A3020-0665-4D42-B882-1EB36E4E212E}" dt="2020-12-05T16:09:29.748" v="2747"/>
          <ac:spMkLst>
            <pc:docMk/>
            <pc:sldMk cId="2588120496" sldId="263"/>
            <ac:spMk id="6" creationId="{B46C55DA-84A1-4F42-80B1-94B2E377AF29}"/>
          </ac:spMkLst>
        </pc:spChg>
        <pc:picChg chg="add del mod">
          <ac:chgData name="Andy Dawson" userId="439f1389f21a368f" providerId="LiveId" clId="{1A9A3020-0665-4D42-B882-1EB36E4E212E}" dt="2020-12-05T16:08:33.408" v="2746" actId="478"/>
          <ac:picMkLst>
            <pc:docMk/>
            <pc:sldMk cId="2588120496" sldId="263"/>
            <ac:picMk id="4" creationId="{42037C66-9A2F-4320-864B-1880DFBC3633}"/>
          </ac:picMkLst>
        </pc:picChg>
        <pc:picChg chg="add mod">
          <ac:chgData name="Andy Dawson" userId="439f1389f21a368f" providerId="LiveId" clId="{1A9A3020-0665-4D42-B882-1EB36E4E212E}" dt="2020-12-05T16:19:49.033" v="3461" actId="1076"/>
          <ac:picMkLst>
            <pc:docMk/>
            <pc:sldMk cId="2588120496" sldId="263"/>
            <ac:picMk id="7" creationId="{1BD444CB-188A-4D9F-9D94-8267A90969B8}"/>
          </ac:picMkLst>
        </pc:picChg>
      </pc:sldChg>
      <pc:sldChg chg="modSp new mod ord">
        <pc:chgData name="Andy Dawson" userId="439f1389f21a368f" providerId="LiveId" clId="{1A9A3020-0665-4D42-B882-1EB36E4E212E}" dt="2020-12-12T11:25:16.957" v="7853" actId="20577"/>
        <pc:sldMkLst>
          <pc:docMk/>
          <pc:sldMk cId="2867757034" sldId="264"/>
        </pc:sldMkLst>
        <pc:spChg chg="mod">
          <ac:chgData name="Andy Dawson" userId="439f1389f21a368f" providerId="LiveId" clId="{1A9A3020-0665-4D42-B882-1EB36E4E212E}" dt="2020-12-04T12:50:49.890" v="1687" actId="20577"/>
          <ac:spMkLst>
            <pc:docMk/>
            <pc:sldMk cId="2867757034" sldId="264"/>
            <ac:spMk id="2" creationId="{FD491DA5-8FC2-47FE-8C97-8EA7D817503A}"/>
          </ac:spMkLst>
        </pc:spChg>
        <pc:spChg chg="mod">
          <ac:chgData name="Andy Dawson" userId="439f1389f21a368f" providerId="LiveId" clId="{1A9A3020-0665-4D42-B882-1EB36E4E212E}" dt="2020-12-12T11:25:16.957" v="7853" actId="20577"/>
          <ac:spMkLst>
            <pc:docMk/>
            <pc:sldMk cId="2867757034" sldId="264"/>
            <ac:spMk id="3" creationId="{E59A87A9-335D-4666-BCA5-64FCFDB3F788}"/>
          </ac:spMkLst>
        </pc:spChg>
      </pc:sldChg>
      <pc:sldChg chg="modSp new mod ord">
        <pc:chgData name="Andy Dawson" userId="439f1389f21a368f" providerId="LiveId" clId="{1A9A3020-0665-4D42-B882-1EB36E4E212E}" dt="2020-12-05T16:25:38.318" v="3985"/>
        <pc:sldMkLst>
          <pc:docMk/>
          <pc:sldMk cId="631956049" sldId="265"/>
        </pc:sldMkLst>
        <pc:spChg chg="mod">
          <ac:chgData name="Andy Dawson" userId="439f1389f21a368f" providerId="LiveId" clId="{1A9A3020-0665-4D42-B882-1EB36E4E212E}" dt="2020-12-04T15:47:47.783" v="1858" actId="20577"/>
          <ac:spMkLst>
            <pc:docMk/>
            <pc:sldMk cId="631956049" sldId="265"/>
            <ac:spMk id="2" creationId="{C817ED03-72BD-4802-9DCE-A345551EC91F}"/>
          </ac:spMkLst>
        </pc:spChg>
        <pc:spChg chg="mod">
          <ac:chgData name="Andy Dawson" userId="439f1389f21a368f" providerId="LiveId" clId="{1A9A3020-0665-4D42-B882-1EB36E4E212E}" dt="2020-12-05T15:53:32.154" v="2741" actId="20577"/>
          <ac:spMkLst>
            <pc:docMk/>
            <pc:sldMk cId="631956049" sldId="265"/>
            <ac:spMk id="3" creationId="{ED76C113-36EE-4BA3-8F4E-95BE6074FCBE}"/>
          </ac:spMkLst>
        </pc:spChg>
      </pc:sldChg>
      <pc:sldChg chg="modSp new mod ord">
        <pc:chgData name="Andy Dawson" userId="439f1389f21a368f" providerId="LiveId" clId="{1A9A3020-0665-4D42-B882-1EB36E4E212E}" dt="2020-12-05T16:25:38.318" v="3985"/>
        <pc:sldMkLst>
          <pc:docMk/>
          <pc:sldMk cId="2287135962" sldId="266"/>
        </pc:sldMkLst>
        <pc:spChg chg="mod">
          <ac:chgData name="Andy Dawson" userId="439f1389f21a368f" providerId="LiveId" clId="{1A9A3020-0665-4D42-B882-1EB36E4E212E}" dt="2020-12-04T15:48:02.048" v="1893" actId="20577"/>
          <ac:spMkLst>
            <pc:docMk/>
            <pc:sldMk cId="2287135962" sldId="266"/>
            <ac:spMk id="2" creationId="{3B924C24-5B90-4714-BF03-74F587494613}"/>
          </ac:spMkLst>
        </pc:spChg>
        <pc:spChg chg="mod">
          <ac:chgData name="Andy Dawson" userId="439f1389f21a368f" providerId="LiveId" clId="{1A9A3020-0665-4D42-B882-1EB36E4E212E}" dt="2020-12-04T16:27:14.958" v="2436" actId="15"/>
          <ac:spMkLst>
            <pc:docMk/>
            <pc:sldMk cId="2287135962" sldId="266"/>
            <ac:spMk id="3" creationId="{C205CEB0-C1C8-4369-B69C-42998A6657D0}"/>
          </ac:spMkLst>
        </pc:spChg>
      </pc:sldChg>
      <pc:sldChg chg="modSp new mod ord">
        <pc:chgData name="Andy Dawson" userId="439f1389f21a368f" providerId="LiveId" clId="{1A9A3020-0665-4D42-B882-1EB36E4E212E}" dt="2020-12-06T10:41:29.911" v="4490" actId="20577"/>
        <pc:sldMkLst>
          <pc:docMk/>
          <pc:sldMk cId="2087738964" sldId="267"/>
        </pc:sldMkLst>
        <pc:spChg chg="mod">
          <ac:chgData name="Andy Dawson" userId="439f1389f21a368f" providerId="LiveId" clId="{1A9A3020-0665-4D42-B882-1EB36E4E212E}" dt="2020-12-04T15:48:58.614" v="1957" actId="20577"/>
          <ac:spMkLst>
            <pc:docMk/>
            <pc:sldMk cId="2087738964" sldId="267"/>
            <ac:spMk id="2" creationId="{654723A9-B3CE-4554-97BD-3F3BB41547A7}"/>
          </ac:spMkLst>
        </pc:spChg>
        <pc:spChg chg="mod">
          <ac:chgData name="Andy Dawson" userId="439f1389f21a368f" providerId="LiveId" clId="{1A9A3020-0665-4D42-B882-1EB36E4E212E}" dt="2020-12-06T10:41:29.911" v="4490" actId="20577"/>
          <ac:spMkLst>
            <pc:docMk/>
            <pc:sldMk cId="2087738964" sldId="267"/>
            <ac:spMk id="3" creationId="{15261808-811D-4F2B-AADD-9DD8B8E575C6}"/>
          </ac:spMkLst>
        </pc:spChg>
      </pc:sldChg>
      <pc:sldChg chg="addSp modSp new mod ord">
        <pc:chgData name="Andy Dawson" userId="439f1389f21a368f" providerId="LiveId" clId="{1A9A3020-0665-4D42-B882-1EB36E4E212E}" dt="2020-12-06T11:34:47.310" v="6042" actId="1076"/>
        <pc:sldMkLst>
          <pc:docMk/>
          <pc:sldMk cId="1686003885" sldId="268"/>
        </pc:sldMkLst>
        <pc:spChg chg="mod">
          <ac:chgData name="Andy Dawson" userId="439f1389f21a368f" providerId="LiveId" clId="{1A9A3020-0665-4D42-B882-1EB36E4E212E}" dt="2020-12-04T15:48:49.463" v="1953" actId="20577"/>
          <ac:spMkLst>
            <pc:docMk/>
            <pc:sldMk cId="1686003885" sldId="268"/>
            <ac:spMk id="2" creationId="{5194AA7D-ED6B-4071-B300-709A2B5E8513}"/>
          </ac:spMkLst>
        </pc:spChg>
        <pc:spChg chg="mod">
          <ac:chgData name="Andy Dawson" userId="439f1389f21a368f" providerId="LiveId" clId="{1A9A3020-0665-4D42-B882-1EB36E4E212E}" dt="2020-12-06T11:32:48.879" v="6039" actId="20577"/>
          <ac:spMkLst>
            <pc:docMk/>
            <pc:sldMk cId="1686003885" sldId="268"/>
            <ac:spMk id="3" creationId="{8F5EB791-970A-4F94-AC4D-A5F9A7C5BAE1}"/>
          </ac:spMkLst>
        </pc:spChg>
        <pc:picChg chg="add mod">
          <ac:chgData name="Andy Dawson" userId="439f1389f21a368f" providerId="LiveId" clId="{1A9A3020-0665-4D42-B882-1EB36E4E212E}" dt="2020-12-06T11:34:47.310" v="6042" actId="1076"/>
          <ac:picMkLst>
            <pc:docMk/>
            <pc:sldMk cId="1686003885" sldId="268"/>
            <ac:picMk id="5" creationId="{0CF8FC42-9517-4B5C-ADE4-C60F4D7DFA2A}"/>
          </ac:picMkLst>
        </pc:picChg>
      </pc:sldChg>
      <pc:sldChg chg="modSp new mod ord">
        <pc:chgData name="Andy Dawson" userId="439f1389f21a368f" providerId="LiveId" clId="{1A9A3020-0665-4D42-B882-1EB36E4E212E}" dt="2020-12-06T12:49:34.753" v="6418" actId="20577"/>
        <pc:sldMkLst>
          <pc:docMk/>
          <pc:sldMk cId="3682965081" sldId="269"/>
        </pc:sldMkLst>
        <pc:spChg chg="mod">
          <ac:chgData name="Andy Dawson" userId="439f1389f21a368f" providerId="LiveId" clId="{1A9A3020-0665-4D42-B882-1EB36E4E212E}" dt="2020-12-04T15:49:25.292" v="1988" actId="20577"/>
          <ac:spMkLst>
            <pc:docMk/>
            <pc:sldMk cId="3682965081" sldId="269"/>
            <ac:spMk id="2" creationId="{DAD62C5B-7811-4874-948A-A11BEE371479}"/>
          </ac:spMkLst>
        </pc:spChg>
        <pc:spChg chg="mod">
          <ac:chgData name="Andy Dawson" userId="439f1389f21a368f" providerId="LiveId" clId="{1A9A3020-0665-4D42-B882-1EB36E4E212E}" dt="2020-12-06T12:49:34.753" v="6418" actId="20577"/>
          <ac:spMkLst>
            <pc:docMk/>
            <pc:sldMk cId="3682965081" sldId="269"/>
            <ac:spMk id="3" creationId="{60D1ED38-7BEB-4508-93D2-B239AE778614}"/>
          </ac:spMkLst>
        </pc:spChg>
      </pc:sldChg>
      <pc:sldChg chg="modSp new del mod ord">
        <pc:chgData name="Andy Dawson" userId="439f1389f21a368f" providerId="LiveId" clId="{1A9A3020-0665-4D42-B882-1EB36E4E212E}" dt="2020-12-06T14:24:33.215" v="7247" actId="47"/>
        <pc:sldMkLst>
          <pc:docMk/>
          <pc:sldMk cId="3991932887" sldId="270"/>
        </pc:sldMkLst>
        <pc:spChg chg="mod">
          <ac:chgData name="Andy Dawson" userId="439f1389f21a368f" providerId="LiveId" clId="{1A9A3020-0665-4D42-B882-1EB36E4E212E}" dt="2020-12-04T15:49:48.048" v="2061" actId="20577"/>
          <ac:spMkLst>
            <pc:docMk/>
            <pc:sldMk cId="3991932887" sldId="270"/>
            <ac:spMk id="2" creationId="{6A7E8D14-84DB-4F21-9CA7-CFD3BA93B29B}"/>
          </ac:spMkLst>
        </pc:spChg>
        <pc:spChg chg="mod">
          <ac:chgData name="Andy Dawson" userId="439f1389f21a368f" providerId="LiveId" clId="{1A9A3020-0665-4D42-B882-1EB36E4E212E}" dt="2020-12-04T15:50:04.177" v="2121" actId="20577"/>
          <ac:spMkLst>
            <pc:docMk/>
            <pc:sldMk cId="3991932887" sldId="270"/>
            <ac:spMk id="3" creationId="{9C4C791E-21D4-4012-92AE-DB964C0CEB33}"/>
          </ac:spMkLst>
        </pc:spChg>
      </pc:sldChg>
      <pc:sldChg chg="modSp new del mod">
        <pc:chgData name="Andy Dawson" userId="439f1389f21a368f" providerId="LiveId" clId="{1A9A3020-0665-4D42-B882-1EB36E4E212E}" dt="2020-12-05T16:25:23.368" v="3983" actId="47"/>
        <pc:sldMkLst>
          <pc:docMk/>
          <pc:sldMk cId="1240002384" sldId="271"/>
        </pc:sldMkLst>
        <pc:spChg chg="mod">
          <ac:chgData name="Andy Dawson" userId="439f1389f21a368f" providerId="LiveId" clId="{1A9A3020-0665-4D42-B882-1EB36E4E212E}" dt="2020-12-05T14:51:43.862" v="2455" actId="20577"/>
          <ac:spMkLst>
            <pc:docMk/>
            <pc:sldMk cId="1240002384" sldId="271"/>
            <ac:spMk id="2" creationId="{1532ACDD-B4EE-4B56-B3AF-769B9FF8DC63}"/>
          </ac:spMkLst>
        </pc:spChg>
      </pc:sldChg>
      <pc:sldChg chg="modSp new mod ord">
        <pc:chgData name="Andy Dawson" userId="439f1389f21a368f" providerId="LiveId" clId="{1A9A3020-0665-4D42-B882-1EB36E4E212E}" dt="2020-12-05T16:23:28.065" v="3896" actId="20577"/>
        <pc:sldMkLst>
          <pc:docMk/>
          <pc:sldMk cId="212228131" sldId="272"/>
        </pc:sldMkLst>
        <pc:spChg chg="mod">
          <ac:chgData name="Andy Dawson" userId="439f1389f21a368f" providerId="LiveId" clId="{1A9A3020-0665-4D42-B882-1EB36E4E212E}" dt="2020-12-05T16:20:25.103" v="3508" actId="5793"/>
          <ac:spMkLst>
            <pc:docMk/>
            <pc:sldMk cId="212228131" sldId="272"/>
            <ac:spMk id="2" creationId="{D3F0D48F-0123-45C0-9BB4-92CB3A6C2145}"/>
          </ac:spMkLst>
        </pc:spChg>
        <pc:spChg chg="mod">
          <ac:chgData name="Andy Dawson" userId="439f1389f21a368f" providerId="LiveId" clId="{1A9A3020-0665-4D42-B882-1EB36E4E212E}" dt="2020-12-05T16:23:28.065" v="3896" actId="20577"/>
          <ac:spMkLst>
            <pc:docMk/>
            <pc:sldMk cId="212228131" sldId="272"/>
            <ac:spMk id="3" creationId="{BD829C8D-F5D3-442A-810E-D481FCDDB3FB}"/>
          </ac:spMkLst>
        </pc:spChg>
      </pc:sldChg>
      <pc:sldChg chg="modSp new mod">
        <pc:chgData name="Andy Dawson" userId="439f1389f21a368f" providerId="LiveId" clId="{1A9A3020-0665-4D42-B882-1EB36E4E212E}" dt="2020-12-05T16:24:30.155" v="3982" actId="20577"/>
        <pc:sldMkLst>
          <pc:docMk/>
          <pc:sldMk cId="3843561507" sldId="273"/>
        </pc:sldMkLst>
        <pc:spChg chg="mod">
          <ac:chgData name="Andy Dawson" userId="439f1389f21a368f" providerId="LiveId" clId="{1A9A3020-0665-4D42-B882-1EB36E4E212E}" dt="2020-12-05T16:13:51.783" v="2889" actId="5793"/>
          <ac:spMkLst>
            <pc:docMk/>
            <pc:sldMk cId="3843561507" sldId="273"/>
            <ac:spMk id="2" creationId="{F43AD983-41DA-4CC6-B667-87BF936ED13B}"/>
          </ac:spMkLst>
        </pc:spChg>
        <pc:spChg chg="mod">
          <ac:chgData name="Andy Dawson" userId="439f1389f21a368f" providerId="LiveId" clId="{1A9A3020-0665-4D42-B882-1EB36E4E212E}" dt="2020-12-05T16:24:30.155" v="3982" actId="20577"/>
          <ac:spMkLst>
            <pc:docMk/>
            <pc:sldMk cId="3843561507" sldId="273"/>
            <ac:spMk id="3" creationId="{3163E432-665B-479C-AE16-4B35D0FF9B06}"/>
          </ac:spMkLst>
        </pc:spChg>
      </pc:sldChg>
      <pc:sldChg chg="modSp new mod">
        <pc:chgData name="Andy Dawson" userId="439f1389f21a368f" providerId="LiveId" clId="{1A9A3020-0665-4D42-B882-1EB36E4E212E}" dt="2020-12-12T13:46:05.811" v="7896" actId="15"/>
        <pc:sldMkLst>
          <pc:docMk/>
          <pc:sldMk cId="1924465440" sldId="274"/>
        </pc:sldMkLst>
        <pc:spChg chg="mod">
          <ac:chgData name="Andy Dawson" userId="439f1389f21a368f" providerId="LiveId" clId="{1A9A3020-0665-4D42-B882-1EB36E4E212E}" dt="2020-12-06T12:50:50.795" v="6461" actId="27636"/>
          <ac:spMkLst>
            <pc:docMk/>
            <pc:sldMk cId="1924465440" sldId="274"/>
            <ac:spMk id="2" creationId="{665A3C49-539C-4C4A-996C-7ED0FBE037CC}"/>
          </ac:spMkLst>
        </pc:spChg>
        <pc:spChg chg="mod">
          <ac:chgData name="Andy Dawson" userId="439f1389f21a368f" providerId="LiveId" clId="{1A9A3020-0665-4D42-B882-1EB36E4E212E}" dt="2020-12-12T13:46:05.811" v="7896" actId="15"/>
          <ac:spMkLst>
            <pc:docMk/>
            <pc:sldMk cId="1924465440" sldId="274"/>
            <ac:spMk id="3" creationId="{FB5A3487-F944-47B1-942B-DA953FF9103D}"/>
          </ac:spMkLst>
        </pc:spChg>
      </pc:sldChg>
      <pc:sldChg chg="addSp modSp new mod">
        <pc:chgData name="Andy Dawson" userId="439f1389f21a368f" providerId="LiveId" clId="{1A9A3020-0665-4D42-B882-1EB36E4E212E}" dt="2020-12-06T10:52:01.991" v="4951" actId="20577"/>
        <pc:sldMkLst>
          <pc:docMk/>
          <pc:sldMk cId="1427957189" sldId="275"/>
        </pc:sldMkLst>
        <pc:spChg chg="mod">
          <ac:chgData name="Andy Dawson" userId="439f1389f21a368f" providerId="LiveId" clId="{1A9A3020-0665-4D42-B882-1EB36E4E212E}" dt="2020-12-06T10:42:12.326" v="4513" actId="20577"/>
          <ac:spMkLst>
            <pc:docMk/>
            <pc:sldMk cId="1427957189" sldId="275"/>
            <ac:spMk id="2" creationId="{3C279C86-64ED-443E-A3D4-3D6FEF4A9E97}"/>
          </ac:spMkLst>
        </pc:spChg>
        <pc:spChg chg="mod">
          <ac:chgData name="Andy Dawson" userId="439f1389f21a368f" providerId="LiveId" clId="{1A9A3020-0665-4D42-B882-1EB36E4E212E}" dt="2020-12-06T10:52:01.991" v="4951" actId="20577"/>
          <ac:spMkLst>
            <pc:docMk/>
            <pc:sldMk cId="1427957189" sldId="275"/>
            <ac:spMk id="3" creationId="{FF34C30B-19FC-4487-8829-D0B0C9DC8757}"/>
          </ac:spMkLst>
        </pc:spChg>
        <pc:picChg chg="add mod">
          <ac:chgData name="Andy Dawson" userId="439f1389f21a368f" providerId="LiveId" clId="{1A9A3020-0665-4D42-B882-1EB36E4E212E}" dt="2020-12-06T10:50:38.622" v="4767" actId="1076"/>
          <ac:picMkLst>
            <pc:docMk/>
            <pc:sldMk cId="1427957189" sldId="275"/>
            <ac:picMk id="5" creationId="{806515C5-53F3-4027-A489-9CE007F5FA3C}"/>
          </ac:picMkLst>
        </pc:picChg>
      </pc:sldChg>
      <pc:sldChg chg="new del">
        <pc:chgData name="Andy Dawson" userId="439f1389f21a368f" providerId="LiveId" clId="{1A9A3020-0665-4D42-B882-1EB36E4E212E}" dt="2020-12-05T16:27:44.597" v="3988" actId="2696"/>
        <pc:sldMkLst>
          <pc:docMk/>
          <pc:sldMk cId="2141130309" sldId="276"/>
        </pc:sldMkLst>
      </pc:sldChg>
      <pc:sldChg chg="addSp delSp modSp new mod">
        <pc:chgData name="Andy Dawson" userId="439f1389f21a368f" providerId="LiveId" clId="{1A9A3020-0665-4D42-B882-1EB36E4E212E}" dt="2020-12-06T15:04:09.604" v="7546" actId="20577"/>
        <pc:sldMkLst>
          <pc:docMk/>
          <pc:sldMk cId="2465137827" sldId="276"/>
        </pc:sldMkLst>
        <pc:spChg chg="mod">
          <ac:chgData name="Andy Dawson" userId="439f1389f21a368f" providerId="LiveId" clId="{1A9A3020-0665-4D42-B882-1EB36E4E212E}" dt="2020-12-06T14:57:47.983" v="7407" actId="20577"/>
          <ac:spMkLst>
            <pc:docMk/>
            <pc:sldMk cId="2465137827" sldId="276"/>
            <ac:spMk id="2" creationId="{8B8F3C0F-1DCE-4D1A-9D67-AAC9A06268B5}"/>
          </ac:spMkLst>
        </pc:spChg>
        <pc:spChg chg="mod ord">
          <ac:chgData name="Andy Dawson" userId="439f1389f21a368f" providerId="LiveId" clId="{1A9A3020-0665-4D42-B882-1EB36E4E212E}" dt="2020-12-06T15:04:09.604" v="7546" actId="20577"/>
          <ac:spMkLst>
            <pc:docMk/>
            <pc:sldMk cId="2465137827" sldId="276"/>
            <ac:spMk id="3" creationId="{4D16B220-32B2-45BB-8CA2-F231987C0FC0}"/>
          </ac:spMkLst>
        </pc:spChg>
        <pc:picChg chg="add mod modCrop">
          <ac:chgData name="Andy Dawson" userId="439f1389f21a368f" providerId="LiveId" clId="{1A9A3020-0665-4D42-B882-1EB36E4E212E}" dt="2020-12-06T14:57:34.851" v="7400" actId="732"/>
          <ac:picMkLst>
            <pc:docMk/>
            <pc:sldMk cId="2465137827" sldId="276"/>
            <ac:picMk id="4" creationId="{42701980-0163-4F76-9E48-1E8B73ACEB50}"/>
          </ac:picMkLst>
        </pc:picChg>
        <pc:picChg chg="add mod">
          <ac:chgData name="Andy Dawson" userId="439f1389f21a368f" providerId="LiveId" clId="{1A9A3020-0665-4D42-B882-1EB36E4E212E}" dt="2020-12-06T14:57:41.866" v="7401" actId="1076"/>
          <ac:picMkLst>
            <pc:docMk/>
            <pc:sldMk cId="2465137827" sldId="276"/>
            <ac:picMk id="5" creationId="{C0F67A8A-152A-4DF0-8F8F-AC1815AABD4E}"/>
          </ac:picMkLst>
        </pc:picChg>
        <pc:picChg chg="add del mod">
          <ac:chgData name="Andy Dawson" userId="439f1389f21a368f" providerId="LiveId" clId="{1A9A3020-0665-4D42-B882-1EB36E4E212E}" dt="2020-12-06T14:59:33.122" v="7447" actId="478"/>
          <ac:picMkLst>
            <pc:docMk/>
            <pc:sldMk cId="2465137827" sldId="276"/>
            <ac:picMk id="7" creationId="{90581481-0B58-40F8-A248-D7446B33604A}"/>
          </ac:picMkLst>
        </pc:picChg>
        <pc:picChg chg="add mod">
          <ac:chgData name="Andy Dawson" userId="439f1389f21a368f" providerId="LiveId" clId="{1A9A3020-0665-4D42-B882-1EB36E4E212E}" dt="2020-12-06T15:01:10.677" v="7462" actId="14100"/>
          <ac:picMkLst>
            <pc:docMk/>
            <pc:sldMk cId="2465137827" sldId="276"/>
            <ac:picMk id="9" creationId="{03A1D034-29BD-4F50-987E-4C5E55DA56FB}"/>
          </ac:picMkLst>
        </pc:picChg>
        <pc:picChg chg="add mod">
          <ac:chgData name="Andy Dawson" userId="439f1389f21a368f" providerId="LiveId" clId="{1A9A3020-0665-4D42-B882-1EB36E4E212E}" dt="2020-12-06T15:00:50.678" v="7452" actId="962"/>
          <ac:picMkLst>
            <pc:docMk/>
            <pc:sldMk cId="2465137827" sldId="276"/>
            <ac:picMk id="11" creationId="{F1B1DB05-F5AC-4E28-BE1A-80A17CE71BBF}"/>
          </ac:picMkLst>
        </pc:picChg>
        <pc:picChg chg="add del mod">
          <ac:chgData name="Andy Dawson" userId="439f1389f21a368f" providerId="LiveId" clId="{1A9A3020-0665-4D42-B882-1EB36E4E212E}" dt="2020-12-06T15:03:38.299" v="7538" actId="478"/>
          <ac:picMkLst>
            <pc:docMk/>
            <pc:sldMk cId="2465137827" sldId="276"/>
            <ac:picMk id="13" creationId="{4EF87C36-6678-4552-AE0A-2BE58E92F81B}"/>
          </ac:picMkLst>
        </pc:picChg>
        <pc:picChg chg="add mod ord">
          <ac:chgData name="Andy Dawson" userId="439f1389f21a368f" providerId="LiveId" clId="{1A9A3020-0665-4D42-B882-1EB36E4E212E}" dt="2020-12-06T15:04:04.537" v="7544" actId="1076"/>
          <ac:picMkLst>
            <pc:docMk/>
            <pc:sldMk cId="2465137827" sldId="276"/>
            <ac:picMk id="15" creationId="{5D9BFE5B-29DA-4872-9612-E71C2595DC68}"/>
          </ac:picMkLst>
        </pc:picChg>
      </pc:sldChg>
      <pc:sldChg chg="addSp delSp modSp new mod delAnim modAnim">
        <pc:chgData name="Andy Dawson" userId="439f1389f21a368f" providerId="LiveId" clId="{1A9A3020-0665-4D42-B882-1EB36E4E212E}" dt="2020-12-05T20:48:28.036" v="4419" actId="732"/>
        <pc:sldMkLst>
          <pc:docMk/>
          <pc:sldMk cId="83500445" sldId="277"/>
        </pc:sldMkLst>
        <pc:spChg chg="del">
          <ac:chgData name="Andy Dawson" userId="439f1389f21a368f" providerId="LiveId" clId="{1A9A3020-0665-4D42-B882-1EB36E4E212E}" dt="2020-12-05T20:44:44.643" v="4289" actId="478"/>
          <ac:spMkLst>
            <pc:docMk/>
            <pc:sldMk cId="83500445" sldId="277"/>
            <ac:spMk id="2" creationId="{4F1B6C75-D045-4407-BE60-C16AF0F9DC1B}"/>
          </ac:spMkLst>
        </pc:spChg>
        <pc:spChg chg="del">
          <ac:chgData name="Andy Dawson" userId="439f1389f21a368f" providerId="LiveId" clId="{1A9A3020-0665-4D42-B882-1EB36E4E212E}" dt="2020-12-05T16:39:24.914" v="4119"/>
          <ac:spMkLst>
            <pc:docMk/>
            <pc:sldMk cId="83500445" sldId="277"/>
            <ac:spMk id="3" creationId="{D2E19CCB-62D5-413C-80E7-C1CF23BCEF94}"/>
          </ac:spMkLst>
        </pc:spChg>
        <pc:spChg chg="add del mod">
          <ac:chgData name="Andy Dawson" userId="439f1389f21a368f" providerId="LiveId" clId="{1A9A3020-0665-4D42-B882-1EB36E4E212E}" dt="2020-12-05T16:43:06.401" v="4124"/>
          <ac:spMkLst>
            <pc:docMk/>
            <pc:sldMk cId="83500445" sldId="277"/>
            <ac:spMk id="6" creationId="{0092A9FC-8887-4A07-B5E0-269B159CC43C}"/>
          </ac:spMkLst>
        </pc:spChg>
        <pc:spChg chg="add del mod">
          <ac:chgData name="Andy Dawson" userId="439f1389f21a368f" providerId="LiveId" clId="{1A9A3020-0665-4D42-B882-1EB36E4E212E}" dt="2020-12-05T17:39:42.460" v="4126"/>
          <ac:spMkLst>
            <pc:docMk/>
            <pc:sldMk cId="83500445" sldId="277"/>
            <ac:spMk id="9" creationId="{97419639-FCE7-4239-AB4E-525979BCAD45}"/>
          </ac:spMkLst>
        </pc:spChg>
        <pc:spChg chg="add del mod">
          <ac:chgData name="Andy Dawson" userId="439f1389f21a368f" providerId="LiveId" clId="{1A9A3020-0665-4D42-B882-1EB36E4E212E}" dt="2020-12-05T17:42:03.373" v="4128"/>
          <ac:spMkLst>
            <pc:docMk/>
            <pc:sldMk cId="83500445" sldId="277"/>
            <ac:spMk id="12" creationId="{240A401C-D21E-4370-85B3-2558B42F1629}"/>
          </ac:spMkLst>
        </pc:spChg>
        <pc:spChg chg="add del mod">
          <ac:chgData name="Andy Dawson" userId="439f1389f21a368f" providerId="LiveId" clId="{1A9A3020-0665-4D42-B882-1EB36E4E212E}" dt="2020-12-05T17:43:21.529" v="4130"/>
          <ac:spMkLst>
            <pc:docMk/>
            <pc:sldMk cId="83500445" sldId="277"/>
            <ac:spMk id="15" creationId="{7D244020-24FB-4EE7-A81B-3FFD0204EF94}"/>
          </ac:spMkLst>
        </pc:spChg>
        <pc:spChg chg="add del mod">
          <ac:chgData name="Andy Dawson" userId="439f1389f21a368f" providerId="LiveId" clId="{1A9A3020-0665-4D42-B882-1EB36E4E212E}" dt="2020-12-05T20:38:57.916" v="4132"/>
          <ac:spMkLst>
            <pc:docMk/>
            <pc:sldMk cId="83500445" sldId="277"/>
            <ac:spMk id="18" creationId="{E06F75CC-62DD-4C37-B4CC-060159C90982}"/>
          </ac:spMkLst>
        </pc:spChg>
        <pc:spChg chg="add del mod">
          <ac:chgData name="Andy Dawson" userId="439f1389f21a368f" providerId="LiveId" clId="{1A9A3020-0665-4D42-B882-1EB36E4E212E}" dt="2020-12-05T20:41:45.730" v="4134"/>
          <ac:spMkLst>
            <pc:docMk/>
            <pc:sldMk cId="83500445" sldId="277"/>
            <ac:spMk id="21" creationId="{1C101CCD-59BD-47BA-97F0-53D3440BAAE9}"/>
          </ac:spMkLst>
        </pc:spChg>
        <pc:spChg chg="add del mod">
          <ac:chgData name="Andy Dawson" userId="439f1389f21a368f" providerId="LiveId" clId="{1A9A3020-0665-4D42-B882-1EB36E4E212E}" dt="2020-12-05T20:43:08.476" v="4137"/>
          <ac:spMkLst>
            <pc:docMk/>
            <pc:sldMk cId="83500445" sldId="277"/>
            <ac:spMk id="24" creationId="{0ED26C60-4F75-46C0-815A-FD9D0C146641}"/>
          </ac:spMkLst>
        </pc:spChg>
        <pc:spChg chg="add del mod">
          <ac:chgData name="Andy Dawson" userId="439f1389f21a368f" providerId="LiveId" clId="{1A9A3020-0665-4D42-B882-1EB36E4E212E}" dt="2020-12-05T20:47:21.688" v="4291"/>
          <ac:spMkLst>
            <pc:docMk/>
            <pc:sldMk cId="83500445" sldId="277"/>
            <ac:spMk id="27" creationId="{CB66E02B-41B2-40D3-A547-94B764ACACFE}"/>
          </ac:spMkLst>
        </pc:spChg>
        <pc:picChg chg="add del mod">
          <ac:chgData name="Andy Dawson" userId="439f1389f21a368f" providerId="LiveId" clId="{1A9A3020-0665-4D42-B882-1EB36E4E212E}" dt="2020-12-05T16:42:22.766" v="4123" actId="478"/>
          <ac:picMkLst>
            <pc:docMk/>
            <pc:sldMk cId="83500445" sldId="277"/>
            <ac:picMk id="4" creationId="{843CEC04-2A2A-491B-91D2-03A314E09F47}"/>
          </ac:picMkLst>
        </pc:picChg>
        <pc:picChg chg="add del mod">
          <ac:chgData name="Andy Dawson" userId="439f1389f21a368f" providerId="LiveId" clId="{1A9A3020-0665-4D42-B882-1EB36E4E212E}" dt="2020-12-05T16:43:12.690" v="4125" actId="478"/>
          <ac:picMkLst>
            <pc:docMk/>
            <pc:sldMk cId="83500445" sldId="277"/>
            <ac:picMk id="7" creationId="{612F15BD-248A-4448-9438-EF5B3589DE87}"/>
          </ac:picMkLst>
        </pc:picChg>
        <pc:picChg chg="add del mod">
          <ac:chgData name="Andy Dawson" userId="439f1389f21a368f" providerId="LiveId" clId="{1A9A3020-0665-4D42-B882-1EB36E4E212E}" dt="2020-12-05T17:41:37.879" v="4127" actId="478"/>
          <ac:picMkLst>
            <pc:docMk/>
            <pc:sldMk cId="83500445" sldId="277"/>
            <ac:picMk id="10" creationId="{64EF4E89-C785-430F-B12E-E044AFC8AC63}"/>
          </ac:picMkLst>
        </pc:picChg>
        <pc:picChg chg="add del mod">
          <ac:chgData name="Andy Dawson" userId="439f1389f21a368f" providerId="LiveId" clId="{1A9A3020-0665-4D42-B882-1EB36E4E212E}" dt="2020-12-05T17:42:05.599" v="4129" actId="478"/>
          <ac:picMkLst>
            <pc:docMk/>
            <pc:sldMk cId="83500445" sldId="277"/>
            <ac:picMk id="13" creationId="{34F8012A-3DE8-4E41-8DBE-C7E61A7F142F}"/>
          </ac:picMkLst>
        </pc:picChg>
        <pc:picChg chg="add del mod">
          <ac:chgData name="Andy Dawson" userId="439f1389f21a368f" providerId="LiveId" clId="{1A9A3020-0665-4D42-B882-1EB36E4E212E}" dt="2020-12-05T17:43:25.543" v="4131" actId="478"/>
          <ac:picMkLst>
            <pc:docMk/>
            <pc:sldMk cId="83500445" sldId="277"/>
            <ac:picMk id="16" creationId="{1B762474-5EC8-4395-A504-3FE0D9A6AE40}"/>
          </ac:picMkLst>
        </pc:picChg>
        <pc:picChg chg="add del mod">
          <ac:chgData name="Andy Dawson" userId="439f1389f21a368f" providerId="LiveId" clId="{1A9A3020-0665-4D42-B882-1EB36E4E212E}" dt="2020-12-05T20:39:10.456" v="4133" actId="478"/>
          <ac:picMkLst>
            <pc:docMk/>
            <pc:sldMk cId="83500445" sldId="277"/>
            <ac:picMk id="19" creationId="{CB9030B2-2927-4D9E-91D3-D06350C144C4}"/>
          </ac:picMkLst>
        </pc:picChg>
        <pc:picChg chg="add del mod">
          <ac:chgData name="Andy Dawson" userId="439f1389f21a368f" providerId="LiveId" clId="{1A9A3020-0665-4D42-B882-1EB36E4E212E}" dt="2020-12-05T20:41:55.843" v="4136" actId="478"/>
          <ac:picMkLst>
            <pc:docMk/>
            <pc:sldMk cId="83500445" sldId="277"/>
            <ac:picMk id="22" creationId="{B58A60F4-0906-441D-9B07-BA7015E53C2A}"/>
          </ac:picMkLst>
        </pc:picChg>
        <pc:picChg chg="add del mod modCrop">
          <ac:chgData name="Andy Dawson" userId="439f1389f21a368f" providerId="LiveId" clId="{1A9A3020-0665-4D42-B882-1EB36E4E212E}" dt="2020-12-05T20:47:15.564" v="4290" actId="478"/>
          <ac:picMkLst>
            <pc:docMk/>
            <pc:sldMk cId="83500445" sldId="277"/>
            <ac:picMk id="25" creationId="{E2368159-A457-4C46-8527-9D61C4E4282E}"/>
          </ac:picMkLst>
        </pc:picChg>
        <pc:picChg chg="add mod modCrop">
          <ac:chgData name="Andy Dawson" userId="439f1389f21a368f" providerId="LiveId" clId="{1A9A3020-0665-4D42-B882-1EB36E4E212E}" dt="2020-12-05T20:48:28.036" v="4419" actId="732"/>
          <ac:picMkLst>
            <pc:docMk/>
            <pc:sldMk cId="83500445" sldId="277"/>
            <ac:picMk id="28" creationId="{62CBDF19-9382-4C8F-A939-BABC3D122156}"/>
          </ac:picMkLst>
        </pc:picChg>
      </pc:sldChg>
      <pc:sldChg chg="new del">
        <pc:chgData name="Andy Dawson" userId="439f1389f21a368f" providerId="LiveId" clId="{1A9A3020-0665-4D42-B882-1EB36E4E212E}" dt="2020-12-06T10:28:19.476" v="4421" actId="2696"/>
        <pc:sldMkLst>
          <pc:docMk/>
          <pc:sldMk cId="858975301" sldId="278"/>
        </pc:sldMkLst>
      </pc:sldChg>
      <pc:sldChg chg="addSp delSp modSp new mod modNotesTx">
        <pc:chgData name="Andy Dawson" userId="439f1389f21a368f" providerId="LiveId" clId="{1A9A3020-0665-4D42-B882-1EB36E4E212E}" dt="2020-12-06T10:45:12.049" v="4631" actId="20577"/>
        <pc:sldMkLst>
          <pc:docMk/>
          <pc:sldMk cId="2482770324" sldId="278"/>
        </pc:sldMkLst>
        <pc:spChg chg="mod">
          <ac:chgData name="Andy Dawson" userId="439f1389f21a368f" providerId="LiveId" clId="{1A9A3020-0665-4D42-B882-1EB36E4E212E}" dt="2020-12-06T10:43:03.693" v="4539" actId="20577"/>
          <ac:spMkLst>
            <pc:docMk/>
            <pc:sldMk cId="2482770324" sldId="278"/>
            <ac:spMk id="2" creationId="{49081DA0-ADFB-41EB-B8F9-B13D52B71443}"/>
          </ac:spMkLst>
        </pc:spChg>
        <pc:spChg chg="del">
          <ac:chgData name="Andy Dawson" userId="439f1389f21a368f" providerId="LiveId" clId="{1A9A3020-0665-4D42-B882-1EB36E4E212E}" dt="2020-12-06T10:44:29.059" v="4546" actId="478"/>
          <ac:spMkLst>
            <pc:docMk/>
            <pc:sldMk cId="2482770324" sldId="278"/>
            <ac:spMk id="3" creationId="{69E76CFF-3A27-40CA-BC2D-02112E45921E}"/>
          </ac:spMkLst>
        </pc:spChg>
        <pc:picChg chg="add del">
          <ac:chgData name="Andy Dawson" userId="439f1389f21a368f" providerId="LiveId" clId="{1A9A3020-0665-4D42-B882-1EB36E4E212E}" dt="2020-12-06T10:43:47.794" v="4541" actId="478"/>
          <ac:picMkLst>
            <pc:docMk/>
            <pc:sldMk cId="2482770324" sldId="278"/>
            <ac:picMk id="5" creationId="{B2CB9771-D702-4574-A120-CB44A82C54D8}"/>
          </ac:picMkLst>
        </pc:picChg>
        <pc:picChg chg="add mod">
          <ac:chgData name="Andy Dawson" userId="439f1389f21a368f" providerId="LiveId" clId="{1A9A3020-0665-4D42-B882-1EB36E4E212E}" dt="2020-12-06T10:44:25.724" v="4545" actId="1076"/>
          <ac:picMkLst>
            <pc:docMk/>
            <pc:sldMk cId="2482770324" sldId="278"/>
            <ac:picMk id="7" creationId="{E48185E2-EA42-4B40-B9D8-FEC38AB8DD28}"/>
          </ac:picMkLst>
        </pc:picChg>
      </pc:sldChg>
      <pc:sldChg chg="addSp delSp modSp new mod modAnim modNotesTx">
        <pc:chgData name="Andy Dawson" userId="439f1389f21a368f" providerId="LiveId" clId="{1A9A3020-0665-4D42-B882-1EB36E4E212E}" dt="2020-12-06T10:49:33.203" v="4761" actId="20577"/>
        <pc:sldMkLst>
          <pc:docMk/>
          <pc:sldMk cId="4087616399" sldId="279"/>
        </pc:sldMkLst>
        <pc:spChg chg="mod">
          <ac:chgData name="Andy Dawson" userId="439f1389f21a368f" providerId="LiveId" clId="{1A9A3020-0665-4D42-B882-1EB36E4E212E}" dt="2020-12-06T10:46:16.941" v="4665" actId="20577"/>
          <ac:spMkLst>
            <pc:docMk/>
            <pc:sldMk cId="4087616399" sldId="279"/>
            <ac:spMk id="2" creationId="{E4A93353-02CB-4194-82CB-6E46596FC405}"/>
          </ac:spMkLst>
        </pc:spChg>
        <pc:spChg chg="del">
          <ac:chgData name="Andy Dawson" userId="439f1389f21a368f" providerId="LiveId" clId="{1A9A3020-0665-4D42-B882-1EB36E4E212E}" dt="2020-12-06T10:47:14.236" v="4668" actId="478"/>
          <ac:spMkLst>
            <pc:docMk/>
            <pc:sldMk cId="4087616399" sldId="279"/>
            <ac:spMk id="3" creationId="{2BC4DFDB-66E8-48A1-8D11-4D3AA1C370B2}"/>
          </ac:spMkLst>
        </pc:spChg>
        <pc:picChg chg="add mod">
          <ac:chgData name="Andy Dawson" userId="439f1389f21a368f" providerId="LiveId" clId="{1A9A3020-0665-4D42-B882-1EB36E4E212E}" dt="2020-12-06T10:47:18.048" v="4669" actId="1076"/>
          <ac:picMkLst>
            <pc:docMk/>
            <pc:sldMk cId="4087616399" sldId="279"/>
            <ac:picMk id="5" creationId="{38B47A3A-49B7-4C88-9AF7-083511B4EF45}"/>
          </ac:picMkLst>
        </pc:picChg>
        <pc:picChg chg="add mod">
          <ac:chgData name="Andy Dawson" userId="439f1389f21a368f" providerId="LiveId" clId="{1A9A3020-0665-4D42-B882-1EB36E4E212E}" dt="2020-12-06T10:49:01.792" v="4677" actId="1076"/>
          <ac:picMkLst>
            <pc:docMk/>
            <pc:sldMk cId="4087616399" sldId="279"/>
            <ac:picMk id="7" creationId="{B7FE50C7-7596-4644-B855-AFD00E66F747}"/>
          </ac:picMkLst>
        </pc:picChg>
      </pc:sldChg>
      <pc:sldChg chg="addSp delSp modSp new mod modAnim modNotesTx">
        <pc:chgData name="Andy Dawson" userId="439f1389f21a368f" providerId="LiveId" clId="{1A9A3020-0665-4D42-B882-1EB36E4E212E}" dt="2020-12-06T11:04:16.120" v="5259" actId="20577"/>
        <pc:sldMkLst>
          <pc:docMk/>
          <pc:sldMk cId="3060089741" sldId="280"/>
        </pc:sldMkLst>
        <pc:spChg chg="del">
          <ac:chgData name="Andy Dawson" userId="439f1389f21a368f" providerId="LiveId" clId="{1A9A3020-0665-4D42-B882-1EB36E4E212E}" dt="2020-12-06T11:03:44.558" v="5119" actId="478"/>
          <ac:spMkLst>
            <pc:docMk/>
            <pc:sldMk cId="3060089741" sldId="280"/>
            <ac:spMk id="2" creationId="{17F9D97C-CE61-4CC7-9EEF-5004C6A99375}"/>
          </ac:spMkLst>
        </pc:spChg>
        <pc:spChg chg="del">
          <ac:chgData name="Andy Dawson" userId="439f1389f21a368f" providerId="LiveId" clId="{1A9A3020-0665-4D42-B882-1EB36E4E212E}" dt="2020-12-06T11:02:22.684" v="4953"/>
          <ac:spMkLst>
            <pc:docMk/>
            <pc:sldMk cId="3060089741" sldId="280"/>
            <ac:spMk id="3" creationId="{49A56C9F-7213-4FC3-AAB5-CE70C3BD611C}"/>
          </ac:spMkLst>
        </pc:spChg>
        <pc:picChg chg="add mod modCrop">
          <ac:chgData name="Andy Dawson" userId="439f1389f21a368f" providerId="LiveId" clId="{1A9A3020-0665-4D42-B882-1EB36E4E212E}" dt="2020-12-06T11:03:38.635" v="5118" actId="732"/>
          <ac:picMkLst>
            <pc:docMk/>
            <pc:sldMk cId="3060089741" sldId="280"/>
            <ac:picMk id="4" creationId="{E8DA37A3-6AD4-45DF-8E65-B79811A06C6E}"/>
          </ac:picMkLst>
        </pc:picChg>
      </pc:sldChg>
      <pc:sldChg chg="addSp delSp modSp new mod delAnim modAnim">
        <pc:chgData name="Andy Dawson" userId="439f1389f21a368f" providerId="LiveId" clId="{1A9A3020-0665-4D42-B882-1EB36E4E212E}" dt="2020-12-06T11:13:45.221" v="5392" actId="478"/>
        <pc:sldMkLst>
          <pc:docMk/>
          <pc:sldMk cId="3843798447" sldId="281"/>
        </pc:sldMkLst>
        <pc:spChg chg="del">
          <ac:chgData name="Andy Dawson" userId="439f1389f21a368f" providerId="LiveId" clId="{1A9A3020-0665-4D42-B882-1EB36E4E212E}" dt="2020-12-06T11:13:45.221" v="5392" actId="478"/>
          <ac:spMkLst>
            <pc:docMk/>
            <pc:sldMk cId="3843798447" sldId="281"/>
            <ac:spMk id="2" creationId="{CBE521C5-391D-4817-A8B4-01266E3D47D4}"/>
          </ac:spMkLst>
        </pc:spChg>
        <pc:spChg chg="del">
          <ac:chgData name="Andy Dawson" userId="439f1389f21a368f" providerId="LiveId" clId="{1A9A3020-0665-4D42-B882-1EB36E4E212E}" dt="2020-12-06T11:11:29.861" v="5261"/>
          <ac:spMkLst>
            <pc:docMk/>
            <pc:sldMk cId="3843798447" sldId="281"/>
            <ac:spMk id="3" creationId="{A051E3CE-893D-4DE5-89F7-8D5B18ED1FC3}"/>
          </ac:spMkLst>
        </pc:spChg>
        <pc:spChg chg="add del mod">
          <ac:chgData name="Andy Dawson" userId="439f1389f21a368f" providerId="LiveId" clId="{1A9A3020-0665-4D42-B882-1EB36E4E212E}" dt="2020-12-06T11:12:20.168" v="5265"/>
          <ac:spMkLst>
            <pc:docMk/>
            <pc:sldMk cId="3843798447" sldId="281"/>
            <ac:spMk id="6" creationId="{7134B4F0-FE01-4A17-BB3C-065DB09ED600}"/>
          </ac:spMkLst>
        </pc:spChg>
        <pc:picChg chg="add del mod modCrop">
          <ac:chgData name="Andy Dawson" userId="439f1389f21a368f" providerId="LiveId" clId="{1A9A3020-0665-4D42-B882-1EB36E4E212E}" dt="2020-12-06T11:12:14.459" v="5264" actId="478"/>
          <ac:picMkLst>
            <pc:docMk/>
            <pc:sldMk cId="3843798447" sldId="281"/>
            <ac:picMk id="4" creationId="{872FF3F8-8C2E-487F-BD05-E7EE6BAD0E10}"/>
          </ac:picMkLst>
        </pc:picChg>
        <pc:picChg chg="add mod modCrop">
          <ac:chgData name="Andy Dawson" userId="439f1389f21a368f" providerId="LiveId" clId="{1A9A3020-0665-4D42-B882-1EB36E4E212E}" dt="2020-12-06T11:13:39.385" v="5391" actId="732"/>
          <ac:picMkLst>
            <pc:docMk/>
            <pc:sldMk cId="3843798447" sldId="281"/>
            <ac:picMk id="7" creationId="{CAF6AF73-56DE-431F-B907-543111F29B4F}"/>
          </ac:picMkLst>
        </pc:picChg>
      </pc:sldChg>
      <pc:sldChg chg="addSp delSp modSp new mod modAnim">
        <pc:chgData name="Andy Dawson" userId="439f1389f21a368f" providerId="LiveId" clId="{1A9A3020-0665-4D42-B882-1EB36E4E212E}" dt="2020-12-06T11:21:32.895" v="5571" actId="1076"/>
        <pc:sldMkLst>
          <pc:docMk/>
          <pc:sldMk cId="4009266869" sldId="282"/>
        </pc:sldMkLst>
        <pc:spChg chg="del">
          <ac:chgData name="Andy Dawson" userId="439f1389f21a368f" providerId="LiveId" clId="{1A9A3020-0665-4D42-B882-1EB36E4E212E}" dt="2020-12-06T11:21:19.366" v="5568"/>
          <ac:spMkLst>
            <pc:docMk/>
            <pc:sldMk cId="4009266869" sldId="282"/>
            <ac:spMk id="3" creationId="{8CC8A907-A104-435E-800E-399C3BF97F4C}"/>
          </ac:spMkLst>
        </pc:spChg>
        <pc:picChg chg="add mod">
          <ac:chgData name="Andy Dawson" userId="439f1389f21a368f" providerId="LiveId" clId="{1A9A3020-0665-4D42-B882-1EB36E4E212E}" dt="2020-12-06T11:21:32.895" v="5571" actId="1076"/>
          <ac:picMkLst>
            <pc:docMk/>
            <pc:sldMk cId="4009266869" sldId="282"/>
            <ac:picMk id="4" creationId="{91E8A871-1A8A-467C-A5DC-216184B60576}"/>
          </ac:picMkLst>
        </pc:picChg>
      </pc:sldChg>
      <pc:sldChg chg="addSp modSp new mod modAnim">
        <pc:chgData name="Andy Dawson" userId="439f1389f21a368f" providerId="LiveId" clId="{1A9A3020-0665-4D42-B882-1EB36E4E212E}" dt="2020-12-06T11:30:05.848" v="5953"/>
        <pc:sldMkLst>
          <pc:docMk/>
          <pc:sldMk cId="1552842595" sldId="283"/>
        </pc:sldMkLst>
        <pc:spChg chg="mod">
          <ac:chgData name="Andy Dawson" userId="439f1389f21a368f" providerId="LiveId" clId="{1A9A3020-0665-4D42-B882-1EB36E4E212E}" dt="2020-12-06T11:19:39.678" v="5412" actId="20577"/>
          <ac:spMkLst>
            <pc:docMk/>
            <pc:sldMk cId="1552842595" sldId="283"/>
            <ac:spMk id="2" creationId="{B832807D-240B-48FA-BD9B-7F6346BFEDB5}"/>
          </ac:spMkLst>
        </pc:spChg>
        <pc:spChg chg="mod">
          <ac:chgData name="Andy Dawson" userId="439f1389f21a368f" providerId="LiveId" clId="{1A9A3020-0665-4D42-B882-1EB36E4E212E}" dt="2020-12-06T11:27:30.814" v="5939" actId="14100"/>
          <ac:spMkLst>
            <pc:docMk/>
            <pc:sldMk cId="1552842595" sldId="283"/>
            <ac:spMk id="3" creationId="{2134EF8C-D3AC-420E-B8A2-6EE29C88F875}"/>
          </ac:spMkLst>
        </pc:spChg>
        <pc:picChg chg="add mod">
          <ac:chgData name="Andy Dawson" userId="439f1389f21a368f" providerId="LiveId" clId="{1A9A3020-0665-4D42-B882-1EB36E4E212E}" dt="2020-12-06T11:28:28.659" v="5942" actId="1076"/>
          <ac:picMkLst>
            <pc:docMk/>
            <pc:sldMk cId="1552842595" sldId="283"/>
            <ac:picMk id="5" creationId="{2BB5CD81-E130-499D-9CD2-8B913C3EF54A}"/>
          </ac:picMkLst>
        </pc:picChg>
        <pc:picChg chg="add mod">
          <ac:chgData name="Andy Dawson" userId="439f1389f21a368f" providerId="LiveId" clId="{1A9A3020-0665-4D42-B882-1EB36E4E212E}" dt="2020-12-06T11:29:47.958" v="5950" actId="14100"/>
          <ac:picMkLst>
            <pc:docMk/>
            <pc:sldMk cId="1552842595" sldId="283"/>
            <ac:picMk id="7" creationId="{BE7E0475-ABF6-4609-9265-7D879CA96050}"/>
          </ac:picMkLst>
        </pc:picChg>
      </pc:sldChg>
      <pc:sldChg chg="modSp new mod">
        <pc:chgData name="Andy Dawson" userId="439f1389f21a368f" providerId="LiveId" clId="{1A9A3020-0665-4D42-B882-1EB36E4E212E}" dt="2020-12-12T11:27:10.772" v="7855" actId="20577"/>
        <pc:sldMkLst>
          <pc:docMk/>
          <pc:sldMk cId="510282826" sldId="284"/>
        </pc:sldMkLst>
        <pc:spChg chg="mod">
          <ac:chgData name="Andy Dawson" userId="439f1389f21a368f" providerId="LiveId" clId="{1A9A3020-0665-4D42-B882-1EB36E4E212E}" dt="2020-12-06T11:25:06.784" v="5752" actId="20577"/>
          <ac:spMkLst>
            <pc:docMk/>
            <pc:sldMk cId="510282826" sldId="284"/>
            <ac:spMk id="2" creationId="{A47E3328-AC43-4CFF-B820-9C56625979E3}"/>
          </ac:spMkLst>
        </pc:spChg>
        <pc:spChg chg="mod">
          <ac:chgData name="Andy Dawson" userId="439f1389f21a368f" providerId="LiveId" clId="{1A9A3020-0665-4D42-B882-1EB36E4E212E}" dt="2020-12-12T11:27:10.772" v="7855" actId="20577"/>
          <ac:spMkLst>
            <pc:docMk/>
            <pc:sldMk cId="510282826" sldId="284"/>
            <ac:spMk id="3" creationId="{89249667-60B4-4A0E-8AD4-418906C5C281}"/>
          </ac:spMkLst>
        </pc:spChg>
      </pc:sldChg>
      <pc:sldChg chg="modSp new mod">
        <pc:chgData name="Andy Dawson" userId="439f1389f21a368f" providerId="LiveId" clId="{1A9A3020-0665-4D42-B882-1EB36E4E212E}" dt="2020-12-06T11:37:22.482" v="6259" actId="20577"/>
        <pc:sldMkLst>
          <pc:docMk/>
          <pc:sldMk cId="1658947111" sldId="285"/>
        </pc:sldMkLst>
        <pc:spChg chg="mod">
          <ac:chgData name="Andy Dawson" userId="439f1389f21a368f" providerId="LiveId" clId="{1A9A3020-0665-4D42-B882-1EB36E4E212E}" dt="2020-12-06T11:35:10.466" v="6077" actId="20577"/>
          <ac:spMkLst>
            <pc:docMk/>
            <pc:sldMk cId="1658947111" sldId="285"/>
            <ac:spMk id="2" creationId="{F6114FA5-C846-4F5B-A9E0-04F30898335D}"/>
          </ac:spMkLst>
        </pc:spChg>
        <pc:spChg chg="mod">
          <ac:chgData name="Andy Dawson" userId="439f1389f21a368f" providerId="LiveId" clId="{1A9A3020-0665-4D42-B882-1EB36E4E212E}" dt="2020-12-06T11:37:22.482" v="6259" actId="20577"/>
          <ac:spMkLst>
            <pc:docMk/>
            <pc:sldMk cId="1658947111" sldId="285"/>
            <ac:spMk id="3" creationId="{11F9D5DE-AC38-47DF-81CD-E715930DEB08}"/>
          </ac:spMkLst>
        </pc:spChg>
      </pc:sldChg>
      <pc:sldChg chg="addSp delSp modSp new mod modAnim">
        <pc:chgData name="Andy Dawson" userId="439f1389f21a368f" providerId="LiveId" clId="{1A9A3020-0665-4D42-B882-1EB36E4E212E}" dt="2020-12-06T11:39:44.464" v="6264" actId="1076"/>
        <pc:sldMkLst>
          <pc:docMk/>
          <pc:sldMk cId="2362325745" sldId="286"/>
        </pc:sldMkLst>
        <pc:spChg chg="del">
          <ac:chgData name="Andy Dawson" userId="439f1389f21a368f" providerId="LiveId" clId="{1A9A3020-0665-4D42-B882-1EB36E4E212E}" dt="2020-12-06T11:39:32.855" v="6261"/>
          <ac:spMkLst>
            <pc:docMk/>
            <pc:sldMk cId="2362325745" sldId="286"/>
            <ac:spMk id="3" creationId="{F9F9BB24-7DFF-4FB2-9A7F-C44F15DC7371}"/>
          </ac:spMkLst>
        </pc:spChg>
        <pc:picChg chg="add mod">
          <ac:chgData name="Andy Dawson" userId="439f1389f21a368f" providerId="LiveId" clId="{1A9A3020-0665-4D42-B882-1EB36E4E212E}" dt="2020-12-06T11:39:44.464" v="6264" actId="1076"/>
          <ac:picMkLst>
            <pc:docMk/>
            <pc:sldMk cId="2362325745" sldId="286"/>
            <ac:picMk id="4" creationId="{643C65AF-DCBA-44EC-B708-EC926A03871C}"/>
          </ac:picMkLst>
        </pc:picChg>
      </pc:sldChg>
      <pc:sldChg chg="addSp delSp modSp new mod">
        <pc:chgData name="Andy Dawson" userId="439f1389f21a368f" providerId="LiveId" clId="{1A9A3020-0665-4D42-B882-1EB36E4E212E}" dt="2020-12-06T12:18:02.168" v="6297" actId="478"/>
        <pc:sldMkLst>
          <pc:docMk/>
          <pc:sldMk cId="2432700984" sldId="287"/>
        </pc:sldMkLst>
        <pc:spChg chg="mod">
          <ac:chgData name="Andy Dawson" userId="439f1389f21a368f" providerId="LiveId" clId="{1A9A3020-0665-4D42-B882-1EB36E4E212E}" dt="2020-12-06T11:40:38.401" v="6293" actId="20577"/>
          <ac:spMkLst>
            <pc:docMk/>
            <pc:sldMk cId="2432700984" sldId="287"/>
            <ac:spMk id="2" creationId="{7BF6AD9F-3FF7-4B3B-8155-FD6302DF9626}"/>
          </ac:spMkLst>
        </pc:spChg>
        <pc:spChg chg="del">
          <ac:chgData name="Andy Dawson" userId="439f1389f21a368f" providerId="LiveId" clId="{1A9A3020-0665-4D42-B882-1EB36E4E212E}" dt="2020-12-06T12:18:02.168" v="6297" actId="478"/>
          <ac:spMkLst>
            <pc:docMk/>
            <pc:sldMk cId="2432700984" sldId="287"/>
            <ac:spMk id="3" creationId="{8A766C38-EB30-43B6-944D-2E611CC883CA}"/>
          </ac:spMkLst>
        </pc:spChg>
        <pc:picChg chg="add mod">
          <ac:chgData name="Andy Dawson" userId="439f1389f21a368f" providerId="LiveId" clId="{1A9A3020-0665-4D42-B882-1EB36E4E212E}" dt="2020-12-06T12:17:57.267" v="6296" actId="1076"/>
          <ac:picMkLst>
            <pc:docMk/>
            <pc:sldMk cId="2432700984" sldId="287"/>
            <ac:picMk id="5" creationId="{02FAD0D4-06C1-4C0D-99B1-24982EA55FEE}"/>
          </ac:picMkLst>
        </pc:picChg>
      </pc:sldChg>
      <pc:sldChg chg="addSp new del mod">
        <pc:chgData name="Andy Dawson" userId="439f1389f21a368f" providerId="LiveId" clId="{1A9A3020-0665-4D42-B882-1EB36E4E212E}" dt="2020-12-06T14:23:17.527" v="7124" actId="47"/>
        <pc:sldMkLst>
          <pc:docMk/>
          <pc:sldMk cId="2155140872" sldId="288"/>
        </pc:sldMkLst>
        <pc:picChg chg="add">
          <ac:chgData name="Andy Dawson" userId="439f1389f21a368f" providerId="LiveId" clId="{1A9A3020-0665-4D42-B882-1EB36E4E212E}" dt="2020-12-06T12:40:09.261" v="6299" actId="22"/>
          <ac:picMkLst>
            <pc:docMk/>
            <pc:sldMk cId="2155140872" sldId="288"/>
            <ac:picMk id="5" creationId="{269E4273-CD8A-4D50-ABBF-C59357E213EB}"/>
          </ac:picMkLst>
        </pc:picChg>
      </pc:sldChg>
      <pc:sldChg chg="addSp delSp modSp new mod modNotesTx">
        <pc:chgData name="Andy Dawson" userId="439f1389f21a368f" providerId="LiveId" clId="{1A9A3020-0665-4D42-B882-1EB36E4E212E}" dt="2020-12-06T12:46:59.437" v="6392" actId="20577"/>
        <pc:sldMkLst>
          <pc:docMk/>
          <pc:sldMk cId="2924354955" sldId="289"/>
        </pc:sldMkLst>
        <pc:spChg chg="mod">
          <ac:chgData name="Andy Dawson" userId="439f1389f21a368f" providerId="LiveId" clId="{1A9A3020-0665-4D42-B882-1EB36E4E212E}" dt="2020-12-06T12:46:40.441" v="6323" actId="20577"/>
          <ac:spMkLst>
            <pc:docMk/>
            <pc:sldMk cId="2924354955" sldId="289"/>
            <ac:spMk id="2" creationId="{F0007452-9FFD-40C6-BD82-FADD9B0DF777}"/>
          </ac:spMkLst>
        </pc:spChg>
        <pc:spChg chg="del">
          <ac:chgData name="Andy Dawson" userId="439f1389f21a368f" providerId="LiveId" clId="{1A9A3020-0665-4D42-B882-1EB36E4E212E}" dt="2020-12-06T12:46:31.526" v="6306" actId="478"/>
          <ac:spMkLst>
            <pc:docMk/>
            <pc:sldMk cId="2924354955" sldId="289"/>
            <ac:spMk id="3" creationId="{AE639B60-B494-43F1-B5B6-A9CED79F8ED9}"/>
          </ac:spMkLst>
        </pc:spChg>
        <pc:picChg chg="add mod">
          <ac:chgData name="Andy Dawson" userId="439f1389f21a368f" providerId="LiveId" clId="{1A9A3020-0665-4D42-B882-1EB36E4E212E}" dt="2020-12-06T12:46:27.663" v="6305" actId="1076"/>
          <ac:picMkLst>
            <pc:docMk/>
            <pc:sldMk cId="2924354955" sldId="289"/>
            <ac:picMk id="5" creationId="{FED53EAF-73C9-43B6-8C7F-2113586BF95C}"/>
          </ac:picMkLst>
        </pc:picChg>
      </pc:sldChg>
      <pc:sldChg chg="addSp new mod">
        <pc:chgData name="Andy Dawson" userId="439f1389f21a368f" providerId="LiveId" clId="{1A9A3020-0665-4D42-B882-1EB36E4E212E}" dt="2020-12-06T12:48:03.086" v="6394" actId="22"/>
        <pc:sldMkLst>
          <pc:docMk/>
          <pc:sldMk cId="3519133285" sldId="290"/>
        </pc:sldMkLst>
        <pc:picChg chg="add">
          <ac:chgData name="Andy Dawson" userId="439f1389f21a368f" providerId="LiveId" clId="{1A9A3020-0665-4D42-B882-1EB36E4E212E}" dt="2020-12-06T12:48:03.086" v="6394" actId="22"/>
          <ac:picMkLst>
            <pc:docMk/>
            <pc:sldMk cId="3519133285" sldId="290"/>
            <ac:picMk id="5" creationId="{89CA6DAB-C4EB-4E6E-AF9B-F6C7C2B5D245}"/>
          </ac:picMkLst>
        </pc:picChg>
      </pc:sldChg>
      <pc:sldChg chg="addSp new mod">
        <pc:chgData name="Andy Dawson" userId="439f1389f21a368f" providerId="LiveId" clId="{1A9A3020-0665-4D42-B882-1EB36E4E212E}" dt="2020-12-06T12:48:28.188" v="6396" actId="22"/>
        <pc:sldMkLst>
          <pc:docMk/>
          <pc:sldMk cId="1078122261" sldId="291"/>
        </pc:sldMkLst>
        <pc:picChg chg="add">
          <ac:chgData name="Andy Dawson" userId="439f1389f21a368f" providerId="LiveId" clId="{1A9A3020-0665-4D42-B882-1EB36E4E212E}" dt="2020-12-06T12:48:28.188" v="6396" actId="22"/>
          <ac:picMkLst>
            <pc:docMk/>
            <pc:sldMk cId="1078122261" sldId="291"/>
            <ac:picMk id="5" creationId="{AD8CB01F-CCE2-4E3D-A4B4-388C9F4BB9F2}"/>
          </ac:picMkLst>
        </pc:picChg>
      </pc:sldChg>
      <pc:sldChg chg="addSp new mod">
        <pc:chgData name="Andy Dawson" userId="439f1389f21a368f" providerId="LiveId" clId="{1A9A3020-0665-4D42-B882-1EB36E4E212E}" dt="2020-12-06T13:08:45.010" v="6463" actId="22"/>
        <pc:sldMkLst>
          <pc:docMk/>
          <pc:sldMk cId="65152467" sldId="292"/>
        </pc:sldMkLst>
        <pc:picChg chg="add">
          <ac:chgData name="Andy Dawson" userId="439f1389f21a368f" providerId="LiveId" clId="{1A9A3020-0665-4D42-B882-1EB36E4E212E}" dt="2020-12-06T13:08:45.010" v="6463" actId="22"/>
          <ac:picMkLst>
            <pc:docMk/>
            <pc:sldMk cId="65152467" sldId="292"/>
            <ac:picMk id="5" creationId="{32597615-2450-4B99-B282-A8FA54E51E79}"/>
          </ac:picMkLst>
        </pc:picChg>
      </pc:sldChg>
      <pc:sldChg chg="addSp new mod">
        <pc:chgData name="Andy Dawson" userId="439f1389f21a368f" providerId="LiveId" clId="{1A9A3020-0665-4D42-B882-1EB36E4E212E}" dt="2020-12-06T13:38:03.450" v="6465" actId="22"/>
        <pc:sldMkLst>
          <pc:docMk/>
          <pc:sldMk cId="2896282198" sldId="293"/>
        </pc:sldMkLst>
        <pc:picChg chg="add">
          <ac:chgData name="Andy Dawson" userId="439f1389f21a368f" providerId="LiveId" clId="{1A9A3020-0665-4D42-B882-1EB36E4E212E}" dt="2020-12-06T13:38:03.450" v="6465" actId="22"/>
          <ac:picMkLst>
            <pc:docMk/>
            <pc:sldMk cId="2896282198" sldId="293"/>
            <ac:picMk id="5" creationId="{D722E6E3-F4BD-4BFE-B4B9-DA07D5F074E9}"/>
          </ac:picMkLst>
        </pc:picChg>
      </pc:sldChg>
      <pc:sldChg chg="modSp new mod">
        <pc:chgData name="Andy Dawson" userId="439f1389f21a368f" providerId="LiveId" clId="{1A9A3020-0665-4D42-B882-1EB36E4E212E}" dt="2020-12-06T13:39:09.629" v="6640" actId="20577"/>
        <pc:sldMkLst>
          <pc:docMk/>
          <pc:sldMk cId="3325082101" sldId="294"/>
        </pc:sldMkLst>
        <pc:spChg chg="mod">
          <ac:chgData name="Andy Dawson" userId="439f1389f21a368f" providerId="LiveId" clId="{1A9A3020-0665-4D42-B882-1EB36E4E212E}" dt="2020-12-06T13:38:19.007" v="6495" actId="5793"/>
          <ac:spMkLst>
            <pc:docMk/>
            <pc:sldMk cId="3325082101" sldId="294"/>
            <ac:spMk id="2" creationId="{602754D6-B3C0-4206-B65E-A90F45C96F7D}"/>
          </ac:spMkLst>
        </pc:spChg>
        <pc:spChg chg="mod">
          <ac:chgData name="Andy Dawson" userId="439f1389f21a368f" providerId="LiveId" clId="{1A9A3020-0665-4D42-B882-1EB36E4E212E}" dt="2020-12-06T13:39:09.629" v="6640" actId="20577"/>
          <ac:spMkLst>
            <pc:docMk/>
            <pc:sldMk cId="3325082101" sldId="294"/>
            <ac:spMk id="3" creationId="{EEA909FC-C164-4D58-B4D9-CF877D8CF8CF}"/>
          </ac:spMkLst>
        </pc:spChg>
      </pc:sldChg>
      <pc:sldChg chg="addSp new mod ord">
        <pc:chgData name="Andy Dawson" userId="439f1389f21a368f" providerId="LiveId" clId="{1A9A3020-0665-4D42-B882-1EB36E4E212E}" dt="2020-12-06T14:13:00.284" v="7089" actId="22"/>
        <pc:sldMkLst>
          <pc:docMk/>
          <pc:sldMk cId="1455018808" sldId="295"/>
        </pc:sldMkLst>
        <pc:picChg chg="add">
          <ac:chgData name="Andy Dawson" userId="439f1389f21a368f" providerId="LiveId" clId="{1A9A3020-0665-4D42-B882-1EB36E4E212E}" dt="2020-12-06T14:13:00.284" v="7089" actId="22"/>
          <ac:picMkLst>
            <pc:docMk/>
            <pc:sldMk cId="1455018808" sldId="295"/>
            <ac:picMk id="5" creationId="{22C5C9EA-DDCF-42E9-B922-B404AFA7D6AB}"/>
          </ac:picMkLst>
        </pc:picChg>
      </pc:sldChg>
      <pc:sldChg chg="addSp delSp add mod ord">
        <pc:chgData name="Andy Dawson" userId="439f1389f21a368f" providerId="LiveId" clId="{1A9A3020-0665-4D42-B882-1EB36E4E212E}" dt="2020-12-06T14:23:43.736" v="7126"/>
        <pc:sldMkLst>
          <pc:docMk/>
          <pc:sldMk cId="3132679748" sldId="296"/>
        </pc:sldMkLst>
        <pc:picChg chg="del">
          <ac:chgData name="Andy Dawson" userId="439f1389f21a368f" providerId="LiveId" clId="{1A9A3020-0665-4D42-B882-1EB36E4E212E}" dt="2020-12-06T14:22:56.053" v="7121" actId="478"/>
          <ac:picMkLst>
            <pc:docMk/>
            <pc:sldMk cId="3132679748" sldId="296"/>
            <ac:picMk id="5" creationId="{269E4273-CD8A-4D50-ABBF-C59357E213EB}"/>
          </ac:picMkLst>
        </pc:picChg>
        <pc:picChg chg="add">
          <ac:chgData name="Andy Dawson" userId="439f1389f21a368f" providerId="LiveId" clId="{1A9A3020-0665-4D42-B882-1EB36E4E212E}" dt="2020-12-06T14:22:56.791" v="7122" actId="22"/>
          <ac:picMkLst>
            <pc:docMk/>
            <pc:sldMk cId="3132679748" sldId="296"/>
            <ac:picMk id="6" creationId="{F31224AB-B376-4E63-805D-1C1FAB61B111}"/>
          </ac:picMkLst>
        </pc:picChg>
      </pc:sldChg>
      <pc:sldChg chg="modSp new mod ord">
        <pc:chgData name="Andy Dawson" userId="439f1389f21a368f" providerId="LiveId" clId="{1A9A3020-0665-4D42-B882-1EB36E4E212E}" dt="2020-12-06T14:24:26.998" v="7246" actId="20577"/>
        <pc:sldMkLst>
          <pc:docMk/>
          <pc:sldMk cId="1329257264" sldId="297"/>
        </pc:sldMkLst>
        <pc:spChg chg="mod">
          <ac:chgData name="Andy Dawson" userId="439f1389f21a368f" providerId="LiveId" clId="{1A9A3020-0665-4D42-B882-1EB36E4E212E}" dt="2020-12-06T13:43:57.399" v="7088" actId="20577"/>
          <ac:spMkLst>
            <pc:docMk/>
            <pc:sldMk cId="1329257264" sldId="297"/>
            <ac:spMk id="2" creationId="{53034AD5-62F7-4CB4-AF4B-3CEAD362E07A}"/>
          </ac:spMkLst>
        </pc:spChg>
        <pc:spChg chg="mod">
          <ac:chgData name="Andy Dawson" userId="439f1389f21a368f" providerId="LiveId" clId="{1A9A3020-0665-4D42-B882-1EB36E4E212E}" dt="2020-12-06T14:24:26.998" v="7246" actId="20577"/>
          <ac:spMkLst>
            <pc:docMk/>
            <pc:sldMk cId="1329257264" sldId="297"/>
            <ac:spMk id="3" creationId="{4A3AF0F8-3697-4B80-ADC4-C4C5C78536F2}"/>
          </ac:spMkLst>
        </pc:spChg>
      </pc:sldChg>
      <pc:sldChg chg="addSp new mod">
        <pc:chgData name="Andy Dawson" userId="439f1389f21a368f" providerId="LiveId" clId="{1A9A3020-0665-4D42-B882-1EB36E4E212E}" dt="2020-12-06T14:13:53.001" v="7094" actId="22"/>
        <pc:sldMkLst>
          <pc:docMk/>
          <pc:sldMk cId="2865920738" sldId="298"/>
        </pc:sldMkLst>
        <pc:picChg chg="add">
          <ac:chgData name="Andy Dawson" userId="439f1389f21a368f" providerId="LiveId" clId="{1A9A3020-0665-4D42-B882-1EB36E4E212E}" dt="2020-12-06T14:13:53.001" v="7094" actId="22"/>
          <ac:picMkLst>
            <pc:docMk/>
            <pc:sldMk cId="2865920738" sldId="298"/>
            <ac:picMk id="5" creationId="{93FB5A5B-725F-4CF3-90F8-C4F8175D3716}"/>
          </ac:picMkLst>
        </pc:picChg>
      </pc:sldChg>
      <pc:sldChg chg="addSp add mod">
        <pc:chgData name="Andy Dawson" userId="439f1389f21a368f" providerId="LiveId" clId="{1A9A3020-0665-4D42-B882-1EB36E4E212E}" dt="2020-12-06T14:14:23.687" v="7095" actId="22"/>
        <pc:sldMkLst>
          <pc:docMk/>
          <pc:sldMk cId="1842850730" sldId="299"/>
        </pc:sldMkLst>
        <pc:picChg chg="add">
          <ac:chgData name="Andy Dawson" userId="439f1389f21a368f" providerId="LiveId" clId="{1A9A3020-0665-4D42-B882-1EB36E4E212E}" dt="2020-12-06T14:14:23.687" v="7095" actId="22"/>
          <ac:picMkLst>
            <pc:docMk/>
            <pc:sldMk cId="1842850730" sldId="299"/>
            <ac:picMk id="5" creationId="{0988F842-F393-4ED6-86A0-2FDFBC6C1CED}"/>
          </ac:picMkLst>
        </pc:picChg>
      </pc:sldChg>
      <pc:sldChg chg="addSp add mod">
        <pc:chgData name="Andy Dawson" userId="439f1389f21a368f" providerId="LiveId" clId="{1A9A3020-0665-4D42-B882-1EB36E4E212E}" dt="2020-12-06T14:14:54.685" v="7096" actId="22"/>
        <pc:sldMkLst>
          <pc:docMk/>
          <pc:sldMk cId="1606972492" sldId="300"/>
        </pc:sldMkLst>
        <pc:picChg chg="add">
          <ac:chgData name="Andy Dawson" userId="439f1389f21a368f" providerId="LiveId" clId="{1A9A3020-0665-4D42-B882-1EB36E4E212E}" dt="2020-12-06T14:14:54.685" v="7096" actId="22"/>
          <ac:picMkLst>
            <pc:docMk/>
            <pc:sldMk cId="1606972492" sldId="300"/>
            <ac:picMk id="5" creationId="{CA5DE1B1-CB04-4E30-B37D-83542CA3D1BE}"/>
          </ac:picMkLst>
        </pc:picChg>
      </pc:sldChg>
      <pc:sldChg chg="addSp add mod">
        <pc:chgData name="Andy Dawson" userId="439f1389f21a368f" providerId="LiveId" clId="{1A9A3020-0665-4D42-B882-1EB36E4E212E}" dt="2020-12-06T14:15:53.399" v="7101" actId="22"/>
        <pc:sldMkLst>
          <pc:docMk/>
          <pc:sldMk cId="3500507152" sldId="301"/>
        </pc:sldMkLst>
        <pc:picChg chg="add">
          <ac:chgData name="Andy Dawson" userId="439f1389f21a368f" providerId="LiveId" clId="{1A9A3020-0665-4D42-B882-1EB36E4E212E}" dt="2020-12-06T14:15:53.399" v="7101" actId="22"/>
          <ac:picMkLst>
            <pc:docMk/>
            <pc:sldMk cId="3500507152" sldId="301"/>
            <ac:picMk id="5" creationId="{5018007A-7DE2-4DDE-ACF5-BB118AF5FF95}"/>
          </ac:picMkLst>
        </pc:picChg>
      </pc:sldChg>
      <pc:sldChg chg="addSp new mod">
        <pc:chgData name="Andy Dawson" userId="439f1389f21a368f" providerId="LiveId" clId="{1A9A3020-0665-4D42-B882-1EB36E4E212E}" dt="2020-12-06T14:16:22.016" v="7102" actId="22"/>
        <pc:sldMkLst>
          <pc:docMk/>
          <pc:sldMk cId="4007136936" sldId="302"/>
        </pc:sldMkLst>
        <pc:picChg chg="add">
          <ac:chgData name="Andy Dawson" userId="439f1389f21a368f" providerId="LiveId" clId="{1A9A3020-0665-4D42-B882-1EB36E4E212E}" dt="2020-12-06T14:16:22.016" v="7102" actId="22"/>
          <ac:picMkLst>
            <pc:docMk/>
            <pc:sldMk cId="4007136936" sldId="302"/>
            <ac:picMk id="5" creationId="{7296382E-3830-4221-AC80-D889D8CDBE3E}"/>
          </ac:picMkLst>
        </pc:picChg>
      </pc:sldChg>
      <pc:sldChg chg="addSp add mod">
        <pc:chgData name="Andy Dawson" userId="439f1389f21a368f" providerId="LiveId" clId="{1A9A3020-0665-4D42-B882-1EB36E4E212E}" dt="2020-12-06T14:16:54.468" v="7103" actId="22"/>
        <pc:sldMkLst>
          <pc:docMk/>
          <pc:sldMk cId="1882466615" sldId="303"/>
        </pc:sldMkLst>
        <pc:picChg chg="add">
          <ac:chgData name="Andy Dawson" userId="439f1389f21a368f" providerId="LiveId" clId="{1A9A3020-0665-4D42-B882-1EB36E4E212E}" dt="2020-12-06T14:16:54.468" v="7103" actId="22"/>
          <ac:picMkLst>
            <pc:docMk/>
            <pc:sldMk cId="1882466615" sldId="303"/>
            <ac:picMk id="5" creationId="{16F906F4-5F74-4B65-9A04-58EED7F32816}"/>
          </ac:picMkLst>
        </pc:picChg>
      </pc:sldChg>
      <pc:sldChg chg="addSp add mod">
        <pc:chgData name="Andy Dawson" userId="439f1389f21a368f" providerId="LiveId" clId="{1A9A3020-0665-4D42-B882-1EB36E4E212E}" dt="2020-12-06T14:17:27.163" v="7104" actId="22"/>
        <pc:sldMkLst>
          <pc:docMk/>
          <pc:sldMk cId="2223091881" sldId="304"/>
        </pc:sldMkLst>
        <pc:picChg chg="add">
          <ac:chgData name="Andy Dawson" userId="439f1389f21a368f" providerId="LiveId" clId="{1A9A3020-0665-4D42-B882-1EB36E4E212E}" dt="2020-12-06T14:17:27.163" v="7104" actId="22"/>
          <ac:picMkLst>
            <pc:docMk/>
            <pc:sldMk cId="2223091881" sldId="304"/>
            <ac:picMk id="5" creationId="{EBD122C6-E37B-4AC9-AAB5-BB0ABA524E96}"/>
          </ac:picMkLst>
        </pc:picChg>
      </pc:sldChg>
      <pc:sldChg chg="addSp add mod">
        <pc:chgData name="Andy Dawson" userId="439f1389f21a368f" providerId="LiveId" clId="{1A9A3020-0665-4D42-B882-1EB36E4E212E}" dt="2020-12-06T14:18:33.584" v="7108" actId="22"/>
        <pc:sldMkLst>
          <pc:docMk/>
          <pc:sldMk cId="1303076466" sldId="305"/>
        </pc:sldMkLst>
        <pc:picChg chg="add">
          <ac:chgData name="Andy Dawson" userId="439f1389f21a368f" providerId="LiveId" clId="{1A9A3020-0665-4D42-B882-1EB36E4E212E}" dt="2020-12-06T14:18:33.584" v="7108" actId="22"/>
          <ac:picMkLst>
            <pc:docMk/>
            <pc:sldMk cId="1303076466" sldId="305"/>
            <ac:picMk id="5" creationId="{14307EA9-C19C-4CB3-ABB7-6F845E2D0E61}"/>
          </ac:picMkLst>
        </pc:picChg>
      </pc:sldChg>
      <pc:sldChg chg="addSp add mod">
        <pc:chgData name="Andy Dawson" userId="439f1389f21a368f" providerId="LiveId" clId="{1A9A3020-0665-4D42-B882-1EB36E4E212E}" dt="2020-12-06T14:19:05.876" v="7109" actId="22"/>
        <pc:sldMkLst>
          <pc:docMk/>
          <pc:sldMk cId="875800876" sldId="306"/>
        </pc:sldMkLst>
        <pc:picChg chg="add">
          <ac:chgData name="Andy Dawson" userId="439f1389f21a368f" providerId="LiveId" clId="{1A9A3020-0665-4D42-B882-1EB36E4E212E}" dt="2020-12-06T14:19:05.876" v="7109" actId="22"/>
          <ac:picMkLst>
            <pc:docMk/>
            <pc:sldMk cId="875800876" sldId="306"/>
            <ac:picMk id="5" creationId="{B9D07D4D-AC52-4D2E-BD25-47AF987C876E}"/>
          </ac:picMkLst>
        </pc:picChg>
      </pc:sldChg>
      <pc:sldChg chg="addSp add mod ord">
        <pc:chgData name="Andy Dawson" userId="439f1389f21a368f" providerId="LiveId" clId="{1A9A3020-0665-4D42-B882-1EB36E4E212E}" dt="2020-12-06T14:19:28.809" v="7111"/>
        <pc:sldMkLst>
          <pc:docMk/>
          <pc:sldMk cId="1039747583" sldId="307"/>
        </pc:sldMkLst>
        <pc:picChg chg="add">
          <ac:chgData name="Andy Dawson" userId="439f1389f21a368f" providerId="LiveId" clId="{1A9A3020-0665-4D42-B882-1EB36E4E212E}" dt="2020-12-06T14:18:05.780" v="7107" actId="22"/>
          <ac:picMkLst>
            <pc:docMk/>
            <pc:sldMk cId="1039747583" sldId="307"/>
            <ac:picMk id="5" creationId="{9C1A7331-9439-476D-A90C-A26D077BF3B1}"/>
          </ac:picMkLst>
        </pc:picChg>
      </pc:sldChg>
      <pc:sldChg chg="addSp new mod">
        <pc:chgData name="Andy Dawson" userId="439f1389f21a368f" providerId="LiveId" clId="{1A9A3020-0665-4D42-B882-1EB36E4E212E}" dt="2020-12-06T14:21:31.990" v="7119" actId="22"/>
        <pc:sldMkLst>
          <pc:docMk/>
          <pc:sldMk cId="2067106082" sldId="308"/>
        </pc:sldMkLst>
        <pc:picChg chg="add">
          <ac:chgData name="Andy Dawson" userId="439f1389f21a368f" providerId="LiveId" clId="{1A9A3020-0665-4D42-B882-1EB36E4E212E}" dt="2020-12-06T14:21:31.990" v="7119" actId="22"/>
          <ac:picMkLst>
            <pc:docMk/>
            <pc:sldMk cId="2067106082" sldId="308"/>
            <ac:picMk id="5" creationId="{0F27DAD7-F815-4BB0-977F-473B13DAB4E0}"/>
          </ac:picMkLst>
        </pc:picChg>
      </pc:sldChg>
      <pc:sldChg chg="addSp add mod">
        <pc:chgData name="Andy Dawson" userId="439f1389f21a368f" providerId="LiveId" clId="{1A9A3020-0665-4D42-B882-1EB36E4E212E}" dt="2020-12-06T14:22:12.439" v="7120" actId="22"/>
        <pc:sldMkLst>
          <pc:docMk/>
          <pc:sldMk cId="1889448003" sldId="309"/>
        </pc:sldMkLst>
        <pc:picChg chg="add">
          <ac:chgData name="Andy Dawson" userId="439f1389f21a368f" providerId="LiveId" clId="{1A9A3020-0665-4D42-B882-1EB36E4E212E}" dt="2020-12-06T14:22:12.439" v="7120" actId="22"/>
          <ac:picMkLst>
            <pc:docMk/>
            <pc:sldMk cId="1889448003" sldId="309"/>
            <ac:picMk id="5" creationId="{BA3C9455-3F3B-4E5C-8301-2CA52C029746}"/>
          </ac:picMkLst>
        </pc:picChg>
      </pc:sldChg>
      <pc:sldChg chg="addSp add mod">
        <pc:chgData name="Andy Dawson" userId="439f1389f21a368f" providerId="LiveId" clId="{1A9A3020-0665-4D42-B882-1EB36E4E212E}" dt="2020-12-06T14:25:00.955" v="7248" actId="22"/>
        <pc:sldMkLst>
          <pc:docMk/>
          <pc:sldMk cId="1217814768" sldId="310"/>
        </pc:sldMkLst>
        <pc:picChg chg="add">
          <ac:chgData name="Andy Dawson" userId="439f1389f21a368f" providerId="LiveId" clId="{1A9A3020-0665-4D42-B882-1EB36E4E212E}" dt="2020-12-06T14:25:00.955" v="7248" actId="22"/>
          <ac:picMkLst>
            <pc:docMk/>
            <pc:sldMk cId="1217814768" sldId="310"/>
            <ac:picMk id="5" creationId="{31B87765-EF24-4F6F-B94D-720D6C49E1BF}"/>
          </ac:picMkLst>
        </pc:picChg>
      </pc:sldChg>
      <pc:sldChg chg="addSp add mod ord">
        <pc:chgData name="Andy Dawson" userId="439f1389f21a368f" providerId="LiveId" clId="{1A9A3020-0665-4D42-B882-1EB36E4E212E}" dt="2020-12-06T14:20:32.275" v="7118"/>
        <pc:sldMkLst>
          <pc:docMk/>
          <pc:sldMk cId="3795137627" sldId="311"/>
        </pc:sldMkLst>
        <pc:picChg chg="add">
          <ac:chgData name="Andy Dawson" userId="439f1389f21a368f" providerId="LiveId" clId="{1A9A3020-0665-4D42-B882-1EB36E4E212E}" dt="2020-12-06T14:20:27.704" v="7116" actId="22"/>
          <ac:picMkLst>
            <pc:docMk/>
            <pc:sldMk cId="3795137627" sldId="311"/>
            <ac:picMk id="5" creationId="{99377681-A043-4C2F-A1E1-BBA8D4E436F0}"/>
          </ac:picMkLst>
        </pc:picChg>
      </pc:sldChg>
      <pc:sldChg chg="add">
        <pc:chgData name="Andy Dawson" userId="439f1389f21a368f" providerId="LiveId" clId="{1A9A3020-0665-4D42-B882-1EB36E4E212E}" dt="2020-12-06T14:23:11.384" v="7123" actId="22"/>
        <pc:sldMkLst>
          <pc:docMk/>
          <pc:sldMk cId="3915285523" sldId="312"/>
        </pc:sldMkLst>
      </pc:sldChg>
      <pc:sldChg chg="addSp new mod">
        <pc:chgData name="Andy Dawson" userId="439f1389f21a368f" providerId="LiveId" clId="{1A9A3020-0665-4D42-B882-1EB36E4E212E}" dt="2020-12-06T14:25:32.109" v="7253" actId="22"/>
        <pc:sldMkLst>
          <pc:docMk/>
          <pc:sldMk cId="1926684755" sldId="313"/>
        </pc:sldMkLst>
        <pc:picChg chg="add">
          <ac:chgData name="Andy Dawson" userId="439f1389f21a368f" providerId="LiveId" clId="{1A9A3020-0665-4D42-B882-1EB36E4E212E}" dt="2020-12-06T14:25:32.109" v="7253" actId="22"/>
          <ac:picMkLst>
            <pc:docMk/>
            <pc:sldMk cId="1926684755" sldId="313"/>
            <ac:picMk id="5" creationId="{75134F2A-1B80-42D7-9C9A-FBF4D730E4E2}"/>
          </ac:picMkLst>
        </pc:picChg>
      </pc:sldChg>
      <pc:sldChg chg="addSp add mod">
        <pc:chgData name="Andy Dawson" userId="439f1389f21a368f" providerId="LiveId" clId="{1A9A3020-0665-4D42-B882-1EB36E4E212E}" dt="2020-12-06T14:26:00.181" v="7254" actId="22"/>
        <pc:sldMkLst>
          <pc:docMk/>
          <pc:sldMk cId="3621044785" sldId="314"/>
        </pc:sldMkLst>
        <pc:picChg chg="add">
          <ac:chgData name="Andy Dawson" userId="439f1389f21a368f" providerId="LiveId" clId="{1A9A3020-0665-4D42-B882-1EB36E4E212E}" dt="2020-12-06T14:26:00.181" v="7254" actId="22"/>
          <ac:picMkLst>
            <pc:docMk/>
            <pc:sldMk cId="3621044785" sldId="314"/>
            <ac:picMk id="5" creationId="{FF687EA7-23F8-464B-9723-F5E2D236C941}"/>
          </ac:picMkLst>
        </pc:picChg>
      </pc:sldChg>
      <pc:sldChg chg="addSp add mod">
        <pc:chgData name="Andy Dawson" userId="439f1389f21a368f" providerId="LiveId" clId="{1A9A3020-0665-4D42-B882-1EB36E4E212E}" dt="2020-12-06T14:26:24.362" v="7255" actId="22"/>
        <pc:sldMkLst>
          <pc:docMk/>
          <pc:sldMk cId="1297943426" sldId="315"/>
        </pc:sldMkLst>
        <pc:picChg chg="add">
          <ac:chgData name="Andy Dawson" userId="439f1389f21a368f" providerId="LiveId" clId="{1A9A3020-0665-4D42-B882-1EB36E4E212E}" dt="2020-12-06T14:26:24.362" v="7255" actId="22"/>
          <ac:picMkLst>
            <pc:docMk/>
            <pc:sldMk cId="1297943426" sldId="315"/>
            <ac:picMk id="5" creationId="{0A2689FB-78E5-488F-AE2A-9B987B33AC7C}"/>
          </ac:picMkLst>
        </pc:picChg>
      </pc:sldChg>
      <pc:sldChg chg="addSp add mod">
        <pc:chgData name="Andy Dawson" userId="439f1389f21a368f" providerId="LiveId" clId="{1A9A3020-0665-4D42-B882-1EB36E4E212E}" dt="2020-12-06T14:26:49.449" v="7256" actId="22"/>
        <pc:sldMkLst>
          <pc:docMk/>
          <pc:sldMk cId="3027817555" sldId="316"/>
        </pc:sldMkLst>
        <pc:picChg chg="add">
          <ac:chgData name="Andy Dawson" userId="439f1389f21a368f" providerId="LiveId" clId="{1A9A3020-0665-4D42-B882-1EB36E4E212E}" dt="2020-12-06T14:26:49.449" v="7256" actId="22"/>
          <ac:picMkLst>
            <pc:docMk/>
            <pc:sldMk cId="3027817555" sldId="316"/>
            <ac:picMk id="5" creationId="{7DD07AAC-6502-4D47-8FF0-460495AAAC80}"/>
          </ac:picMkLst>
        </pc:picChg>
      </pc:sldChg>
      <pc:sldChg chg="addSp new mod">
        <pc:chgData name="Andy Dawson" userId="439f1389f21a368f" providerId="LiveId" clId="{1A9A3020-0665-4D42-B882-1EB36E4E212E}" dt="2020-12-06T14:27:17.758" v="7260" actId="22"/>
        <pc:sldMkLst>
          <pc:docMk/>
          <pc:sldMk cId="2218775159" sldId="317"/>
        </pc:sldMkLst>
        <pc:picChg chg="add">
          <ac:chgData name="Andy Dawson" userId="439f1389f21a368f" providerId="LiveId" clId="{1A9A3020-0665-4D42-B882-1EB36E4E212E}" dt="2020-12-06T14:27:17.758" v="7260" actId="22"/>
          <ac:picMkLst>
            <pc:docMk/>
            <pc:sldMk cId="2218775159" sldId="317"/>
            <ac:picMk id="5" creationId="{1E110C83-A10F-406E-9BBC-70036F06E87D}"/>
          </ac:picMkLst>
        </pc:picChg>
      </pc:sldChg>
      <pc:sldChg chg="addSp delSp add mod">
        <pc:chgData name="Andy Dawson" userId="439f1389f21a368f" providerId="LiveId" clId="{1A9A3020-0665-4D42-B882-1EB36E4E212E}" dt="2020-12-06T14:28:42.884" v="7263" actId="22"/>
        <pc:sldMkLst>
          <pc:docMk/>
          <pc:sldMk cId="3800819117" sldId="318"/>
        </pc:sldMkLst>
        <pc:picChg chg="add del">
          <ac:chgData name="Andy Dawson" userId="439f1389f21a368f" providerId="LiveId" clId="{1A9A3020-0665-4D42-B882-1EB36E4E212E}" dt="2020-12-06T14:28:25.806" v="7262" actId="478"/>
          <ac:picMkLst>
            <pc:docMk/>
            <pc:sldMk cId="3800819117" sldId="318"/>
            <ac:picMk id="5" creationId="{98EC499D-61BD-4C58-9B87-28DB0F072FC7}"/>
          </ac:picMkLst>
        </pc:picChg>
        <pc:picChg chg="add">
          <ac:chgData name="Andy Dawson" userId="439f1389f21a368f" providerId="LiveId" clId="{1A9A3020-0665-4D42-B882-1EB36E4E212E}" dt="2020-12-06T14:28:42.884" v="7263" actId="22"/>
          <ac:picMkLst>
            <pc:docMk/>
            <pc:sldMk cId="3800819117" sldId="318"/>
            <ac:picMk id="7" creationId="{0CECC6D2-97AB-430E-BFC7-739101D2C841}"/>
          </ac:picMkLst>
        </pc:picChg>
      </pc:sldChg>
      <pc:sldChg chg="addSp add mod">
        <pc:chgData name="Andy Dawson" userId="439f1389f21a368f" providerId="LiveId" clId="{1A9A3020-0665-4D42-B882-1EB36E4E212E}" dt="2020-12-06T14:29:12.338" v="7264" actId="22"/>
        <pc:sldMkLst>
          <pc:docMk/>
          <pc:sldMk cId="614390771" sldId="319"/>
        </pc:sldMkLst>
        <pc:picChg chg="add">
          <ac:chgData name="Andy Dawson" userId="439f1389f21a368f" providerId="LiveId" clId="{1A9A3020-0665-4D42-B882-1EB36E4E212E}" dt="2020-12-06T14:29:12.338" v="7264" actId="22"/>
          <ac:picMkLst>
            <pc:docMk/>
            <pc:sldMk cId="614390771" sldId="319"/>
            <ac:picMk id="5" creationId="{8BBB0EF6-B206-4A2B-A18D-28CDF78674F8}"/>
          </ac:picMkLst>
        </pc:picChg>
      </pc:sldChg>
      <pc:sldChg chg="modSp new del mod">
        <pc:chgData name="Andy Dawson" userId="439f1389f21a368f" providerId="LiveId" clId="{1A9A3020-0665-4D42-B882-1EB36E4E212E}" dt="2020-12-06T15:04:34.022" v="7548" actId="47"/>
        <pc:sldMkLst>
          <pc:docMk/>
          <pc:sldMk cId="1433492153" sldId="320"/>
        </pc:sldMkLst>
        <pc:spChg chg="mod">
          <ac:chgData name="Andy Dawson" userId="439f1389f21a368f" providerId="LiveId" clId="{1A9A3020-0665-4D42-B882-1EB36E4E212E}" dt="2020-12-06T14:30:57.490" v="7282" actId="20577"/>
          <ac:spMkLst>
            <pc:docMk/>
            <pc:sldMk cId="1433492153" sldId="320"/>
            <ac:spMk id="2" creationId="{B24C23E9-5593-472E-B5EB-85CE6AD2913E}"/>
          </ac:spMkLst>
        </pc:spChg>
        <pc:spChg chg="mod">
          <ac:chgData name="Andy Dawson" userId="439f1389f21a368f" providerId="LiveId" clId="{1A9A3020-0665-4D42-B882-1EB36E4E212E}" dt="2020-12-06T14:31:11.876" v="7347" actId="5793"/>
          <ac:spMkLst>
            <pc:docMk/>
            <pc:sldMk cId="1433492153" sldId="320"/>
            <ac:spMk id="3" creationId="{4D5A1E7F-81AC-4737-8756-50ECA2DC387F}"/>
          </ac:spMkLst>
        </pc:spChg>
      </pc:sldChg>
      <pc:sldChg chg="add">
        <pc:chgData name="Andy Dawson" userId="439f1389f21a368f" providerId="LiveId" clId="{1A9A3020-0665-4D42-B882-1EB36E4E212E}" dt="2020-12-06T15:04:29.958" v="7547" actId="22"/>
        <pc:sldMkLst>
          <pc:docMk/>
          <pc:sldMk cId="2167625043" sldId="321"/>
        </pc:sldMkLst>
      </pc:sldChg>
      <pc:sldChg chg="modSp new mod">
        <pc:chgData name="Andy Dawson" userId="439f1389f21a368f" providerId="LiveId" clId="{1A9A3020-0665-4D42-B882-1EB36E4E212E}" dt="2020-12-07T08:59:01.992" v="7851" actId="948"/>
        <pc:sldMkLst>
          <pc:docMk/>
          <pc:sldMk cId="2397202852" sldId="322"/>
        </pc:sldMkLst>
        <pc:spChg chg="mod">
          <ac:chgData name="Andy Dawson" userId="439f1389f21a368f" providerId="LiveId" clId="{1A9A3020-0665-4D42-B882-1EB36E4E212E}" dt="2020-12-07T08:40:12.717" v="7554" actId="20577"/>
          <ac:spMkLst>
            <pc:docMk/>
            <pc:sldMk cId="2397202852" sldId="322"/>
            <ac:spMk id="2" creationId="{CD845EB6-1B76-4D31-921B-852B4064ACD8}"/>
          </ac:spMkLst>
        </pc:spChg>
        <pc:spChg chg="mod">
          <ac:chgData name="Andy Dawson" userId="439f1389f21a368f" providerId="LiveId" clId="{1A9A3020-0665-4D42-B882-1EB36E4E212E}" dt="2020-12-07T08:59:01.992" v="7851" actId="948"/>
          <ac:spMkLst>
            <pc:docMk/>
            <pc:sldMk cId="2397202852" sldId="322"/>
            <ac:spMk id="3" creationId="{CA575C36-E5D1-4E21-A758-BF1A0D6E284A}"/>
          </ac:spMkLst>
        </pc:spChg>
      </pc:sldChg>
      <pc:sldChg chg="add">
        <pc:chgData name="Andy Dawson" userId="439f1389f21a368f" providerId="LiveId" clId="{1A9A3020-0665-4D42-B882-1EB36E4E212E}" dt="2020-12-11T20:14:43.949" v="7852" actId="22"/>
        <pc:sldMkLst>
          <pc:docMk/>
          <pc:sldMk cId="2157832335" sldId="323"/>
        </pc:sldMkLst>
      </pc:sldChg>
      <pc:sldChg chg="add">
        <pc:chgData name="Andy Dawson" userId="439f1389f21a368f" providerId="LiveId" clId="{1A9A3020-0665-4D42-B882-1EB36E4E212E}" dt="2020-12-11T20:14:43.949" v="7852" actId="22"/>
        <pc:sldMkLst>
          <pc:docMk/>
          <pc:sldMk cId="101027544" sldId="324"/>
        </pc:sldMkLst>
      </pc:sldChg>
      <pc:sldChg chg="add">
        <pc:chgData name="Andy Dawson" userId="439f1389f21a368f" providerId="LiveId" clId="{1A9A3020-0665-4D42-B882-1EB36E4E212E}" dt="2020-12-11T20:14:43.949" v="7852" actId="22"/>
        <pc:sldMkLst>
          <pc:docMk/>
          <pc:sldMk cId="2008547451" sldId="325"/>
        </pc:sldMkLst>
      </pc:sldChg>
      <pc:sldChg chg="add">
        <pc:chgData name="Andy Dawson" userId="439f1389f21a368f" providerId="LiveId" clId="{1A9A3020-0665-4D42-B882-1EB36E4E212E}" dt="2020-12-11T20:14:43.949" v="7852" actId="22"/>
        <pc:sldMkLst>
          <pc:docMk/>
          <pc:sldMk cId="2966063669" sldId="326"/>
        </pc:sldMkLst>
      </pc:sldChg>
      <pc:sldChg chg="add">
        <pc:chgData name="Andy Dawson" userId="439f1389f21a368f" providerId="LiveId" clId="{1A9A3020-0665-4D42-B882-1EB36E4E212E}" dt="2020-12-11T20:14:43.949" v="7852" actId="22"/>
        <pc:sldMkLst>
          <pc:docMk/>
          <pc:sldMk cId="1218431438" sldId="327"/>
        </pc:sldMkLst>
      </pc:sldChg>
      <pc:sldMasterChg chg="add addSldLayout">
        <pc:chgData name="Andy Dawson" userId="439f1389f21a368f" providerId="LiveId" clId="{1A9A3020-0665-4D42-B882-1EB36E4E212E}" dt="2020-12-11T20:14:43.949" v="7852" actId="22"/>
        <pc:sldMasterMkLst>
          <pc:docMk/>
          <pc:sldMasterMk cId="3766568230" sldId="2147483648"/>
        </pc:sldMasterMkLst>
        <pc:sldLayoutChg chg="add">
          <pc:chgData name="Andy Dawson" userId="439f1389f21a368f" providerId="LiveId" clId="{1A9A3020-0665-4D42-B882-1EB36E4E212E}" dt="2020-12-11T20:14:43.949" v="7852" actId="22"/>
          <pc:sldLayoutMkLst>
            <pc:docMk/>
            <pc:sldMasterMk cId="3766568230" sldId="2147483648"/>
            <pc:sldLayoutMk cId="4284239081" sldId="2147483649"/>
          </pc:sldLayoutMkLst>
        </pc:sldLayoutChg>
        <pc:sldLayoutChg chg="add">
          <pc:chgData name="Andy Dawson" userId="439f1389f21a368f" providerId="LiveId" clId="{1A9A3020-0665-4D42-B882-1EB36E4E212E}" dt="2020-12-11T20:14:43.949" v="7852" actId="22"/>
          <pc:sldLayoutMkLst>
            <pc:docMk/>
            <pc:sldMasterMk cId="3766568230" sldId="2147483648"/>
            <pc:sldLayoutMk cId="3456004981" sldId="2147483650"/>
          </pc:sldLayoutMkLst>
        </pc:sldLayoutChg>
        <pc:sldLayoutChg chg="add">
          <pc:chgData name="Andy Dawson" userId="439f1389f21a368f" providerId="LiveId" clId="{1A9A3020-0665-4D42-B882-1EB36E4E212E}" dt="2020-12-11T20:14:43.949" v="7852" actId="22"/>
          <pc:sldLayoutMkLst>
            <pc:docMk/>
            <pc:sldMasterMk cId="3766568230" sldId="2147483648"/>
            <pc:sldLayoutMk cId="248620647" sldId="2147483651"/>
          </pc:sldLayoutMkLst>
        </pc:sldLayoutChg>
        <pc:sldLayoutChg chg="add">
          <pc:chgData name="Andy Dawson" userId="439f1389f21a368f" providerId="LiveId" clId="{1A9A3020-0665-4D42-B882-1EB36E4E212E}" dt="2020-12-11T20:14:43.949" v="7852" actId="22"/>
          <pc:sldLayoutMkLst>
            <pc:docMk/>
            <pc:sldMasterMk cId="3766568230" sldId="2147483648"/>
            <pc:sldLayoutMk cId="1470680748" sldId="2147483652"/>
          </pc:sldLayoutMkLst>
        </pc:sldLayoutChg>
        <pc:sldLayoutChg chg="add">
          <pc:chgData name="Andy Dawson" userId="439f1389f21a368f" providerId="LiveId" clId="{1A9A3020-0665-4D42-B882-1EB36E4E212E}" dt="2020-12-11T20:14:43.949" v="7852" actId="22"/>
          <pc:sldLayoutMkLst>
            <pc:docMk/>
            <pc:sldMasterMk cId="3766568230" sldId="2147483648"/>
            <pc:sldLayoutMk cId="4072252668" sldId="2147483653"/>
          </pc:sldLayoutMkLst>
        </pc:sldLayoutChg>
        <pc:sldLayoutChg chg="add">
          <pc:chgData name="Andy Dawson" userId="439f1389f21a368f" providerId="LiveId" clId="{1A9A3020-0665-4D42-B882-1EB36E4E212E}" dt="2020-12-11T20:14:43.949" v="7852" actId="22"/>
          <pc:sldLayoutMkLst>
            <pc:docMk/>
            <pc:sldMasterMk cId="3766568230" sldId="2147483648"/>
            <pc:sldLayoutMk cId="1997363825" sldId="2147483654"/>
          </pc:sldLayoutMkLst>
        </pc:sldLayoutChg>
        <pc:sldLayoutChg chg="add">
          <pc:chgData name="Andy Dawson" userId="439f1389f21a368f" providerId="LiveId" clId="{1A9A3020-0665-4D42-B882-1EB36E4E212E}" dt="2020-12-11T20:14:43.949" v="7852" actId="22"/>
          <pc:sldLayoutMkLst>
            <pc:docMk/>
            <pc:sldMasterMk cId="3766568230" sldId="2147483648"/>
            <pc:sldLayoutMk cId="1318086183" sldId="2147483655"/>
          </pc:sldLayoutMkLst>
        </pc:sldLayoutChg>
        <pc:sldLayoutChg chg="add">
          <pc:chgData name="Andy Dawson" userId="439f1389f21a368f" providerId="LiveId" clId="{1A9A3020-0665-4D42-B882-1EB36E4E212E}" dt="2020-12-11T20:14:43.949" v="7852" actId="22"/>
          <pc:sldLayoutMkLst>
            <pc:docMk/>
            <pc:sldMasterMk cId="3766568230" sldId="2147483648"/>
            <pc:sldLayoutMk cId="188688007" sldId="2147483656"/>
          </pc:sldLayoutMkLst>
        </pc:sldLayoutChg>
        <pc:sldLayoutChg chg="add">
          <pc:chgData name="Andy Dawson" userId="439f1389f21a368f" providerId="LiveId" clId="{1A9A3020-0665-4D42-B882-1EB36E4E212E}" dt="2020-12-11T20:14:43.949" v="7852" actId="22"/>
          <pc:sldLayoutMkLst>
            <pc:docMk/>
            <pc:sldMasterMk cId="3766568230" sldId="2147483648"/>
            <pc:sldLayoutMk cId="2826200461" sldId="2147483657"/>
          </pc:sldLayoutMkLst>
        </pc:sldLayoutChg>
        <pc:sldLayoutChg chg="add">
          <pc:chgData name="Andy Dawson" userId="439f1389f21a368f" providerId="LiveId" clId="{1A9A3020-0665-4D42-B882-1EB36E4E212E}" dt="2020-12-11T20:14:43.949" v="7852" actId="22"/>
          <pc:sldLayoutMkLst>
            <pc:docMk/>
            <pc:sldMasterMk cId="3766568230" sldId="2147483648"/>
            <pc:sldLayoutMk cId="3541193984" sldId="2147483658"/>
          </pc:sldLayoutMkLst>
        </pc:sldLayoutChg>
        <pc:sldLayoutChg chg="add">
          <pc:chgData name="Andy Dawson" userId="439f1389f21a368f" providerId="LiveId" clId="{1A9A3020-0665-4D42-B882-1EB36E4E212E}" dt="2020-12-11T20:14:43.949" v="7852" actId="22"/>
          <pc:sldLayoutMkLst>
            <pc:docMk/>
            <pc:sldMasterMk cId="3766568230" sldId="2147483648"/>
            <pc:sldLayoutMk cId="3631926864" sldId="2147483659"/>
          </pc:sldLayoutMkLst>
        </pc:sldLayoutChg>
        <pc:sldLayoutChg chg="add">
          <pc:chgData name="Andy Dawson" userId="439f1389f21a368f" providerId="LiveId" clId="{1A9A3020-0665-4D42-B882-1EB36E4E212E}" dt="2020-12-11T20:14:43.949" v="7852" actId="22"/>
          <pc:sldLayoutMkLst>
            <pc:docMk/>
            <pc:sldMasterMk cId="3766568230" sldId="2147483648"/>
            <pc:sldLayoutMk cId="2145453504" sldId="2147483660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17BE86-6219-4116-B5C9-FFFECDC15EE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2D73F7-6947-4060-AB69-2186BA256A8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aware of others</a:t>
          </a:r>
          <a:endParaRPr lang="en-US" b="0" i="0" dirty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BBDC3C8-34D1-4C57-A9E7-490F279033C8}" type="parTrans" cxnId="{3818896F-7C91-4408-8720-8E4EEDE057B6}">
      <dgm:prSet/>
      <dgm:spPr/>
      <dgm:t>
        <a:bodyPr/>
        <a:lstStyle/>
        <a:p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4CAEF53-5CBF-44C6-AFA0-D0C5C1FE2D9F}" type="sibTrans" cxnId="{3818896F-7C91-4408-8720-8E4EEDE057B6}">
      <dgm:prSet/>
      <dgm:spPr/>
      <dgm:t>
        <a:bodyPr/>
        <a:lstStyle/>
        <a:p>
          <a:pPr>
            <a:lnSpc>
              <a:spcPct val="100000"/>
            </a:lnSpc>
          </a:pPr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024BAB5-AB35-45FD-9A31-E38D091168A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friendly and patient </a:t>
          </a:r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EBB479F-37BC-429E-90DF-B8F7E8021B97}" type="parTrans" cxnId="{D3BB9CC2-2948-4A50-BCE7-9CAA1FE714F2}">
      <dgm:prSet/>
      <dgm:spPr/>
      <dgm:t>
        <a:bodyPr/>
        <a:lstStyle/>
        <a:p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FB9C32B-7C1D-42A2-9A2D-40B3AAD21EC6}" type="sibTrans" cxnId="{D3BB9CC2-2948-4A50-BCE7-9CAA1FE714F2}">
      <dgm:prSet/>
      <dgm:spPr/>
      <dgm:t>
        <a:bodyPr/>
        <a:lstStyle/>
        <a:p>
          <a:pPr>
            <a:lnSpc>
              <a:spcPct val="100000"/>
            </a:lnSpc>
          </a:pPr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B127286-2AEC-4420-85E2-F615D98D3F4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welcoming and respectful </a:t>
          </a:r>
          <a:endParaRPr lang="en-US" b="0" i="0" dirty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DD92847-870B-471E-92DF-406C9C09CEF1}" type="parTrans" cxnId="{C969C4F0-7536-4938-898C-789982891D7F}">
      <dgm:prSet/>
      <dgm:spPr/>
      <dgm:t>
        <a:bodyPr/>
        <a:lstStyle/>
        <a:p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233C82A-88D5-4FBE-B6B4-36145961C8CF}" type="sibTrans" cxnId="{C969C4F0-7536-4938-898C-789982891D7F}">
      <dgm:prSet/>
      <dgm:spPr/>
      <dgm:t>
        <a:bodyPr/>
        <a:lstStyle/>
        <a:p>
          <a:pPr>
            <a:lnSpc>
              <a:spcPct val="100000"/>
            </a:lnSpc>
          </a:pPr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29B0D6A-F2D0-4270-B228-B38EB780B65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open to all questions and viewpoints</a:t>
          </a:r>
          <a:endParaRPr lang="en-US" b="0" i="0" dirty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4EE742A-1BF4-4189-B00D-9D7153293DA4}" type="parTrans" cxnId="{F654FF31-978F-47ED-88F9-A5B28EB949E5}">
      <dgm:prSet/>
      <dgm:spPr/>
      <dgm:t>
        <a:bodyPr/>
        <a:lstStyle/>
        <a:p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498CEA4-2791-453A-B49B-423ABA50B62E}" type="sibTrans" cxnId="{F654FF31-978F-47ED-88F9-A5B28EB949E5}">
      <dgm:prSet/>
      <dgm:spPr/>
      <dgm:t>
        <a:bodyPr/>
        <a:lstStyle/>
        <a:p>
          <a:pPr>
            <a:lnSpc>
              <a:spcPct val="100000"/>
            </a:lnSpc>
          </a:pPr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7BB8F63-66CE-4B45-B208-95CD751C3B8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understanding of differences</a:t>
          </a:r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ED8A584-D0CD-4413-908F-DEF8C38F8CC1}" type="parTrans" cxnId="{09607ACD-6000-4A24-8A27-B37A104D275F}">
      <dgm:prSet/>
      <dgm:spPr/>
      <dgm:t>
        <a:bodyPr/>
        <a:lstStyle/>
        <a:p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CDBD6B1-75BD-482D-A4CE-48F6C9EC1F7A}" type="sibTrans" cxnId="{09607ACD-6000-4A24-8A27-B37A104D275F}">
      <dgm:prSet/>
      <dgm:spPr/>
      <dgm:t>
        <a:bodyPr/>
        <a:lstStyle/>
        <a:p>
          <a:pPr>
            <a:lnSpc>
              <a:spcPct val="100000"/>
            </a:lnSpc>
          </a:pPr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31F04E5-F8BF-4327-B644-7565B152C0C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u="sng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kind</a:t>
          </a:r>
          <a:r>
            <a:rPr lang="en-GB" b="1" i="0" u="none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GB" b="0" i="0" u="none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and considerate to others</a:t>
          </a:r>
          <a:endParaRPr lang="en-US" b="0" i="0" dirty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922D333-72C1-4C89-8970-855801ACC5D6}" type="parTrans" cxnId="{EAE995DD-5468-4C58-9966-CD607255D3D4}">
      <dgm:prSet/>
      <dgm:spPr/>
      <dgm:t>
        <a:bodyPr/>
        <a:lstStyle/>
        <a:p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B1AB97A-E6A5-45FF-A624-7BC2CA768A0E}" type="sibTrans" cxnId="{EAE995DD-5468-4C58-9966-CD607255D3D4}">
      <dgm:prSet/>
      <dgm:spPr/>
      <dgm:t>
        <a:bodyPr/>
        <a:lstStyle/>
        <a:p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EA29FCA-966A-462B-8078-41CB5C7D219E}" type="pres">
      <dgm:prSet presAssocID="{B717BE86-6219-4116-B5C9-FFFECDC15EEE}" presName="root" presStyleCnt="0">
        <dgm:presLayoutVars>
          <dgm:dir/>
          <dgm:resizeHandles val="exact"/>
        </dgm:presLayoutVars>
      </dgm:prSet>
      <dgm:spPr/>
    </dgm:pt>
    <dgm:pt modelId="{7A7334AF-AD41-436F-8D77-D9B861090164}" type="pres">
      <dgm:prSet presAssocID="{B717BE86-6219-4116-B5C9-FFFECDC15EEE}" presName="container" presStyleCnt="0">
        <dgm:presLayoutVars>
          <dgm:dir/>
          <dgm:resizeHandles val="exact"/>
        </dgm:presLayoutVars>
      </dgm:prSet>
      <dgm:spPr/>
    </dgm:pt>
    <dgm:pt modelId="{726D0903-C402-41E8-BE52-2DA61238C0A5}" type="pres">
      <dgm:prSet presAssocID="{6B2D73F7-6947-4060-AB69-2186BA256A83}" presName="compNode" presStyleCnt="0"/>
      <dgm:spPr/>
    </dgm:pt>
    <dgm:pt modelId="{A78230E9-46A6-459C-8FBB-160548C226AE}" type="pres">
      <dgm:prSet presAssocID="{6B2D73F7-6947-4060-AB69-2186BA256A83}" presName="iconBgRect" presStyleLbl="bgShp" presStyleIdx="0" presStyleCnt="6"/>
      <dgm:spPr>
        <a:solidFill>
          <a:srgbClr val="007FBA"/>
        </a:solidFill>
      </dgm:spPr>
    </dgm:pt>
    <dgm:pt modelId="{5C011594-5EB5-40D3-A5AE-43659B0A597B}" type="pres">
      <dgm:prSet presAssocID="{6B2D73F7-6947-4060-AB69-2186BA256A8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D56F199E-08B5-4F0A-9C1D-384CBE3510C8}" type="pres">
      <dgm:prSet presAssocID="{6B2D73F7-6947-4060-AB69-2186BA256A83}" presName="spaceRect" presStyleCnt="0"/>
      <dgm:spPr/>
    </dgm:pt>
    <dgm:pt modelId="{1C4BEFB2-0503-40D8-95C3-8EB7B68FE4CC}" type="pres">
      <dgm:prSet presAssocID="{6B2D73F7-6947-4060-AB69-2186BA256A83}" presName="textRect" presStyleLbl="revTx" presStyleIdx="0" presStyleCnt="6">
        <dgm:presLayoutVars>
          <dgm:chMax val="1"/>
          <dgm:chPref val="1"/>
        </dgm:presLayoutVars>
      </dgm:prSet>
      <dgm:spPr/>
    </dgm:pt>
    <dgm:pt modelId="{D70AB631-C4AB-4D25-821C-1E7E55B4D427}" type="pres">
      <dgm:prSet presAssocID="{B4CAEF53-5CBF-44C6-AFA0-D0C5C1FE2D9F}" presName="sibTrans" presStyleLbl="sibTrans2D1" presStyleIdx="0" presStyleCnt="0"/>
      <dgm:spPr/>
    </dgm:pt>
    <dgm:pt modelId="{054ADA8B-B710-47BD-B5FE-7857529D7BE0}" type="pres">
      <dgm:prSet presAssocID="{6024BAB5-AB35-45FD-9A31-E38D091168A6}" presName="compNode" presStyleCnt="0"/>
      <dgm:spPr/>
    </dgm:pt>
    <dgm:pt modelId="{41852F0F-D765-4CEE-8366-4A45DC4B714C}" type="pres">
      <dgm:prSet presAssocID="{6024BAB5-AB35-45FD-9A31-E38D091168A6}" presName="iconBgRect" presStyleLbl="bgShp" presStyleIdx="1" presStyleCnt="6"/>
      <dgm:spPr>
        <a:solidFill>
          <a:srgbClr val="007FBA"/>
        </a:solidFill>
      </dgm:spPr>
    </dgm:pt>
    <dgm:pt modelId="{15006D40-BE0B-4EC2-84CA-1EE48074DCFF}" type="pres">
      <dgm:prSet presAssocID="{6024BAB5-AB35-45FD-9A31-E38D091168A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0EA3B282-56E4-41C3-B758-F28970261ED4}" type="pres">
      <dgm:prSet presAssocID="{6024BAB5-AB35-45FD-9A31-E38D091168A6}" presName="spaceRect" presStyleCnt="0"/>
      <dgm:spPr/>
    </dgm:pt>
    <dgm:pt modelId="{C84DF71D-0586-4A81-9317-6C01CCFC6F9D}" type="pres">
      <dgm:prSet presAssocID="{6024BAB5-AB35-45FD-9A31-E38D091168A6}" presName="textRect" presStyleLbl="revTx" presStyleIdx="1" presStyleCnt="6">
        <dgm:presLayoutVars>
          <dgm:chMax val="1"/>
          <dgm:chPref val="1"/>
        </dgm:presLayoutVars>
      </dgm:prSet>
      <dgm:spPr/>
    </dgm:pt>
    <dgm:pt modelId="{43967FD0-5BF3-4F93-BE7E-3716BB08DA0F}" type="pres">
      <dgm:prSet presAssocID="{4FB9C32B-7C1D-42A2-9A2D-40B3AAD21EC6}" presName="sibTrans" presStyleLbl="sibTrans2D1" presStyleIdx="0" presStyleCnt="0"/>
      <dgm:spPr/>
    </dgm:pt>
    <dgm:pt modelId="{8595DBA7-CD1C-47AC-944A-FABC8266AE51}" type="pres">
      <dgm:prSet presAssocID="{FB127286-2AEC-4420-85E2-F615D98D3F42}" presName="compNode" presStyleCnt="0"/>
      <dgm:spPr/>
    </dgm:pt>
    <dgm:pt modelId="{40BAFCD3-8ADD-4E12-AD19-96CE33269119}" type="pres">
      <dgm:prSet presAssocID="{FB127286-2AEC-4420-85E2-F615D98D3F42}" presName="iconBgRect" presStyleLbl="bgShp" presStyleIdx="2" presStyleCnt="6"/>
      <dgm:spPr>
        <a:solidFill>
          <a:srgbClr val="007FBA"/>
        </a:solidFill>
      </dgm:spPr>
    </dgm:pt>
    <dgm:pt modelId="{2F0234F8-818C-4411-AA02-4B8D90231C1F}" type="pres">
      <dgm:prSet presAssocID="{FB127286-2AEC-4420-85E2-F615D98D3F4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ing Hands"/>
        </a:ext>
      </dgm:extLst>
    </dgm:pt>
    <dgm:pt modelId="{433D094E-D11F-41DB-930B-02249A7AFE0C}" type="pres">
      <dgm:prSet presAssocID="{FB127286-2AEC-4420-85E2-F615D98D3F42}" presName="spaceRect" presStyleCnt="0"/>
      <dgm:spPr/>
    </dgm:pt>
    <dgm:pt modelId="{EB4221D4-1BAE-4B03-AE30-A7430F30E8E4}" type="pres">
      <dgm:prSet presAssocID="{FB127286-2AEC-4420-85E2-F615D98D3F42}" presName="textRect" presStyleLbl="revTx" presStyleIdx="2" presStyleCnt="6">
        <dgm:presLayoutVars>
          <dgm:chMax val="1"/>
          <dgm:chPref val="1"/>
        </dgm:presLayoutVars>
      </dgm:prSet>
      <dgm:spPr/>
    </dgm:pt>
    <dgm:pt modelId="{776253A6-4DF8-40B4-B644-5C147B53B7A8}" type="pres">
      <dgm:prSet presAssocID="{1233C82A-88D5-4FBE-B6B4-36145961C8CF}" presName="sibTrans" presStyleLbl="sibTrans2D1" presStyleIdx="0" presStyleCnt="0"/>
      <dgm:spPr/>
    </dgm:pt>
    <dgm:pt modelId="{C4F9A13F-3E56-4C7B-9944-79062C880F11}" type="pres">
      <dgm:prSet presAssocID="{229B0D6A-F2D0-4270-B228-B38EB780B651}" presName="compNode" presStyleCnt="0"/>
      <dgm:spPr/>
    </dgm:pt>
    <dgm:pt modelId="{882AF8D8-D4F0-40A6-ACB1-8380FDDC4D9E}" type="pres">
      <dgm:prSet presAssocID="{229B0D6A-F2D0-4270-B228-B38EB780B651}" presName="iconBgRect" presStyleLbl="bgShp" presStyleIdx="3" presStyleCnt="6"/>
      <dgm:spPr>
        <a:solidFill>
          <a:srgbClr val="007FBA"/>
        </a:solidFill>
      </dgm:spPr>
    </dgm:pt>
    <dgm:pt modelId="{05803664-DDBE-41F0-9A59-E321E23F12DB}" type="pres">
      <dgm:prSet presAssocID="{229B0D6A-F2D0-4270-B228-B38EB780B65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s"/>
        </a:ext>
      </dgm:extLst>
    </dgm:pt>
    <dgm:pt modelId="{386BF949-C111-4645-B45D-B357E3478174}" type="pres">
      <dgm:prSet presAssocID="{229B0D6A-F2D0-4270-B228-B38EB780B651}" presName="spaceRect" presStyleCnt="0"/>
      <dgm:spPr/>
    </dgm:pt>
    <dgm:pt modelId="{C79A445E-030A-4E36-979F-D8859D430732}" type="pres">
      <dgm:prSet presAssocID="{229B0D6A-F2D0-4270-B228-B38EB780B651}" presName="textRect" presStyleLbl="revTx" presStyleIdx="3" presStyleCnt="6">
        <dgm:presLayoutVars>
          <dgm:chMax val="1"/>
          <dgm:chPref val="1"/>
        </dgm:presLayoutVars>
      </dgm:prSet>
      <dgm:spPr/>
    </dgm:pt>
    <dgm:pt modelId="{F8B3C5A0-4EF5-429B-8FA5-00C9B1B001FE}" type="pres">
      <dgm:prSet presAssocID="{F498CEA4-2791-453A-B49B-423ABA50B62E}" presName="sibTrans" presStyleLbl="sibTrans2D1" presStyleIdx="0" presStyleCnt="0"/>
      <dgm:spPr/>
    </dgm:pt>
    <dgm:pt modelId="{837BFE9D-906D-41C3-8710-EC6FD6F01E8B}" type="pres">
      <dgm:prSet presAssocID="{77BB8F63-66CE-4B45-B208-95CD751C3B83}" presName="compNode" presStyleCnt="0"/>
      <dgm:spPr/>
    </dgm:pt>
    <dgm:pt modelId="{8C7DAC4B-63B4-413C-8E21-85189941754F}" type="pres">
      <dgm:prSet presAssocID="{77BB8F63-66CE-4B45-B208-95CD751C3B83}" presName="iconBgRect" presStyleLbl="bgShp" presStyleIdx="4" presStyleCnt="6"/>
      <dgm:spPr>
        <a:solidFill>
          <a:srgbClr val="007FBA"/>
        </a:solidFill>
      </dgm:spPr>
    </dgm:pt>
    <dgm:pt modelId="{D67B79EF-F78C-4905-A7DD-97956CF280AA}" type="pres">
      <dgm:prSet presAssocID="{77BB8F63-66CE-4B45-B208-95CD751C3B8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19DBA3F-DB58-4745-8D73-8A1826EB3E3B}" type="pres">
      <dgm:prSet presAssocID="{77BB8F63-66CE-4B45-B208-95CD751C3B83}" presName="spaceRect" presStyleCnt="0"/>
      <dgm:spPr/>
    </dgm:pt>
    <dgm:pt modelId="{A0D8776F-A85B-4685-B810-1F27616114E9}" type="pres">
      <dgm:prSet presAssocID="{77BB8F63-66CE-4B45-B208-95CD751C3B83}" presName="textRect" presStyleLbl="revTx" presStyleIdx="4" presStyleCnt="6">
        <dgm:presLayoutVars>
          <dgm:chMax val="1"/>
          <dgm:chPref val="1"/>
        </dgm:presLayoutVars>
      </dgm:prSet>
      <dgm:spPr/>
    </dgm:pt>
    <dgm:pt modelId="{92BBB893-5B5A-425A-B881-0DE93ECF6B41}" type="pres">
      <dgm:prSet presAssocID="{9CDBD6B1-75BD-482D-A4CE-48F6C9EC1F7A}" presName="sibTrans" presStyleLbl="sibTrans2D1" presStyleIdx="0" presStyleCnt="0"/>
      <dgm:spPr/>
    </dgm:pt>
    <dgm:pt modelId="{D1F46C52-8331-4C08-983F-E46D225683AA}" type="pres">
      <dgm:prSet presAssocID="{231F04E5-F8BF-4327-B644-7565B152C0C4}" presName="compNode" presStyleCnt="0"/>
      <dgm:spPr/>
    </dgm:pt>
    <dgm:pt modelId="{DD86621E-7994-4DBF-93C4-2086DC743553}" type="pres">
      <dgm:prSet presAssocID="{231F04E5-F8BF-4327-B644-7565B152C0C4}" presName="iconBgRect" presStyleLbl="bgShp" presStyleIdx="5" presStyleCnt="6"/>
      <dgm:spPr>
        <a:solidFill>
          <a:srgbClr val="007FBA"/>
        </a:solidFill>
      </dgm:spPr>
    </dgm:pt>
    <dgm:pt modelId="{6C4F2C41-1DC2-40D7-91B7-1149D55C159D}" type="pres">
      <dgm:prSet presAssocID="{231F04E5-F8BF-4327-B644-7565B152C0C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9855A8EC-F5BA-4483-81F1-F7BBABEFAD1B}" type="pres">
      <dgm:prSet presAssocID="{231F04E5-F8BF-4327-B644-7565B152C0C4}" presName="spaceRect" presStyleCnt="0"/>
      <dgm:spPr/>
    </dgm:pt>
    <dgm:pt modelId="{6AF0EABE-4E8D-44A6-B1F7-DCFB01C33624}" type="pres">
      <dgm:prSet presAssocID="{231F04E5-F8BF-4327-B644-7565B152C0C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654FF31-978F-47ED-88F9-A5B28EB949E5}" srcId="{B717BE86-6219-4116-B5C9-FFFECDC15EEE}" destId="{229B0D6A-F2D0-4270-B228-B38EB780B651}" srcOrd="3" destOrd="0" parTransId="{B4EE742A-1BF4-4189-B00D-9D7153293DA4}" sibTransId="{F498CEA4-2791-453A-B49B-423ABA50B62E}"/>
    <dgm:cxn modelId="{55335D36-E826-4F67-A56D-4E746F282CA9}" type="presOf" srcId="{B4CAEF53-5CBF-44C6-AFA0-D0C5C1FE2D9F}" destId="{D70AB631-C4AB-4D25-821C-1E7E55B4D427}" srcOrd="0" destOrd="0" presId="urn:microsoft.com/office/officeart/2018/2/layout/IconCircleList"/>
    <dgm:cxn modelId="{40559E67-7832-4A82-B9C5-EFEC3A5F8F73}" type="presOf" srcId="{1233C82A-88D5-4FBE-B6B4-36145961C8CF}" destId="{776253A6-4DF8-40B4-B644-5C147B53B7A8}" srcOrd="0" destOrd="0" presId="urn:microsoft.com/office/officeart/2018/2/layout/IconCircleList"/>
    <dgm:cxn modelId="{3818896F-7C91-4408-8720-8E4EEDE057B6}" srcId="{B717BE86-6219-4116-B5C9-FFFECDC15EEE}" destId="{6B2D73F7-6947-4060-AB69-2186BA256A83}" srcOrd="0" destOrd="0" parTransId="{1BBDC3C8-34D1-4C57-A9E7-490F279033C8}" sibTransId="{B4CAEF53-5CBF-44C6-AFA0-D0C5C1FE2D9F}"/>
    <dgm:cxn modelId="{911A798F-0BC9-409D-88C0-CBD4F828F8FC}" type="presOf" srcId="{6024BAB5-AB35-45FD-9A31-E38D091168A6}" destId="{C84DF71D-0586-4A81-9317-6C01CCFC6F9D}" srcOrd="0" destOrd="0" presId="urn:microsoft.com/office/officeart/2018/2/layout/IconCircleList"/>
    <dgm:cxn modelId="{2FE22299-CF7A-4594-B3D0-133BEB6A9033}" type="presOf" srcId="{F498CEA4-2791-453A-B49B-423ABA50B62E}" destId="{F8B3C5A0-4EF5-429B-8FA5-00C9B1B001FE}" srcOrd="0" destOrd="0" presId="urn:microsoft.com/office/officeart/2018/2/layout/IconCircleList"/>
    <dgm:cxn modelId="{80DA6D9C-EA22-4518-9417-78EA96E545E2}" type="presOf" srcId="{FB127286-2AEC-4420-85E2-F615D98D3F42}" destId="{EB4221D4-1BAE-4B03-AE30-A7430F30E8E4}" srcOrd="0" destOrd="0" presId="urn:microsoft.com/office/officeart/2018/2/layout/IconCircleList"/>
    <dgm:cxn modelId="{EB5E36A8-8ABF-4835-A01C-83DF223C6326}" type="presOf" srcId="{B717BE86-6219-4116-B5C9-FFFECDC15EEE}" destId="{4EA29FCA-966A-462B-8078-41CB5C7D219E}" srcOrd="0" destOrd="0" presId="urn:microsoft.com/office/officeart/2018/2/layout/IconCircleList"/>
    <dgm:cxn modelId="{BF9927B4-8B3D-458B-B29F-BD3F64C2151F}" type="presOf" srcId="{4FB9C32B-7C1D-42A2-9A2D-40B3AAD21EC6}" destId="{43967FD0-5BF3-4F93-BE7E-3716BB08DA0F}" srcOrd="0" destOrd="0" presId="urn:microsoft.com/office/officeart/2018/2/layout/IconCircleList"/>
    <dgm:cxn modelId="{FBDCD2C1-5307-4F82-87F8-7DDB076FC2FC}" type="presOf" srcId="{77BB8F63-66CE-4B45-B208-95CD751C3B83}" destId="{A0D8776F-A85B-4685-B810-1F27616114E9}" srcOrd="0" destOrd="0" presId="urn:microsoft.com/office/officeart/2018/2/layout/IconCircleList"/>
    <dgm:cxn modelId="{D3BB9CC2-2948-4A50-BCE7-9CAA1FE714F2}" srcId="{B717BE86-6219-4116-B5C9-FFFECDC15EEE}" destId="{6024BAB5-AB35-45FD-9A31-E38D091168A6}" srcOrd="1" destOrd="0" parTransId="{EEBB479F-37BC-429E-90DF-B8F7E8021B97}" sibTransId="{4FB9C32B-7C1D-42A2-9A2D-40B3AAD21EC6}"/>
    <dgm:cxn modelId="{9773F7CC-70C6-441E-B78B-FFCA1B0CFA2C}" type="presOf" srcId="{6B2D73F7-6947-4060-AB69-2186BA256A83}" destId="{1C4BEFB2-0503-40D8-95C3-8EB7B68FE4CC}" srcOrd="0" destOrd="0" presId="urn:microsoft.com/office/officeart/2018/2/layout/IconCircleList"/>
    <dgm:cxn modelId="{09607ACD-6000-4A24-8A27-B37A104D275F}" srcId="{B717BE86-6219-4116-B5C9-FFFECDC15EEE}" destId="{77BB8F63-66CE-4B45-B208-95CD751C3B83}" srcOrd="4" destOrd="0" parTransId="{2ED8A584-D0CD-4413-908F-DEF8C38F8CC1}" sibTransId="{9CDBD6B1-75BD-482D-A4CE-48F6C9EC1F7A}"/>
    <dgm:cxn modelId="{EAE995DD-5468-4C58-9966-CD607255D3D4}" srcId="{B717BE86-6219-4116-B5C9-FFFECDC15EEE}" destId="{231F04E5-F8BF-4327-B644-7565B152C0C4}" srcOrd="5" destOrd="0" parTransId="{B922D333-72C1-4C89-8970-855801ACC5D6}" sibTransId="{6B1AB97A-E6A5-45FF-A624-7BC2CA768A0E}"/>
    <dgm:cxn modelId="{0D6F3DE3-BF7D-4C91-8D73-5B9C4D8090E2}" type="presOf" srcId="{9CDBD6B1-75BD-482D-A4CE-48F6C9EC1F7A}" destId="{92BBB893-5B5A-425A-B881-0DE93ECF6B41}" srcOrd="0" destOrd="0" presId="urn:microsoft.com/office/officeart/2018/2/layout/IconCircleList"/>
    <dgm:cxn modelId="{23BBAFEA-FF65-4348-9725-B524056A5E69}" type="presOf" srcId="{231F04E5-F8BF-4327-B644-7565B152C0C4}" destId="{6AF0EABE-4E8D-44A6-B1F7-DCFB01C33624}" srcOrd="0" destOrd="0" presId="urn:microsoft.com/office/officeart/2018/2/layout/IconCircleList"/>
    <dgm:cxn modelId="{C969C4F0-7536-4938-898C-789982891D7F}" srcId="{B717BE86-6219-4116-B5C9-FFFECDC15EEE}" destId="{FB127286-2AEC-4420-85E2-F615D98D3F42}" srcOrd="2" destOrd="0" parTransId="{DDD92847-870B-471E-92DF-406C9C09CEF1}" sibTransId="{1233C82A-88D5-4FBE-B6B4-36145961C8CF}"/>
    <dgm:cxn modelId="{D11A4DF2-7AA4-4362-B48D-010DF4AC125B}" type="presOf" srcId="{229B0D6A-F2D0-4270-B228-B38EB780B651}" destId="{C79A445E-030A-4E36-979F-D8859D430732}" srcOrd="0" destOrd="0" presId="urn:microsoft.com/office/officeart/2018/2/layout/IconCircleList"/>
    <dgm:cxn modelId="{708E3BE9-D0EE-4C22-BD31-2B47ABECEC0C}" type="presParOf" srcId="{4EA29FCA-966A-462B-8078-41CB5C7D219E}" destId="{7A7334AF-AD41-436F-8D77-D9B861090164}" srcOrd="0" destOrd="0" presId="urn:microsoft.com/office/officeart/2018/2/layout/IconCircleList"/>
    <dgm:cxn modelId="{AC396626-CAB2-4931-9BA0-0492E59ED8DF}" type="presParOf" srcId="{7A7334AF-AD41-436F-8D77-D9B861090164}" destId="{726D0903-C402-41E8-BE52-2DA61238C0A5}" srcOrd="0" destOrd="0" presId="urn:microsoft.com/office/officeart/2018/2/layout/IconCircleList"/>
    <dgm:cxn modelId="{C73D703E-4104-4002-90C6-0B455A32EF9F}" type="presParOf" srcId="{726D0903-C402-41E8-BE52-2DA61238C0A5}" destId="{A78230E9-46A6-459C-8FBB-160548C226AE}" srcOrd="0" destOrd="0" presId="urn:microsoft.com/office/officeart/2018/2/layout/IconCircleList"/>
    <dgm:cxn modelId="{0ED5C1DB-F7AC-4E22-8B4F-D93EEEC89D05}" type="presParOf" srcId="{726D0903-C402-41E8-BE52-2DA61238C0A5}" destId="{5C011594-5EB5-40D3-A5AE-43659B0A597B}" srcOrd="1" destOrd="0" presId="urn:microsoft.com/office/officeart/2018/2/layout/IconCircleList"/>
    <dgm:cxn modelId="{2EFDD9F6-798A-4A98-B3A0-487F65A4BB0F}" type="presParOf" srcId="{726D0903-C402-41E8-BE52-2DA61238C0A5}" destId="{D56F199E-08B5-4F0A-9C1D-384CBE3510C8}" srcOrd="2" destOrd="0" presId="urn:microsoft.com/office/officeart/2018/2/layout/IconCircleList"/>
    <dgm:cxn modelId="{2B56BF3C-87CB-455F-A43A-1BE79C54B7B5}" type="presParOf" srcId="{726D0903-C402-41E8-BE52-2DA61238C0A5}" destId="{1C4BEFB2-0503-40D8-95C3-8EB7B68FE4CC}" srcOrd="3" destOrd="0" presId="urn:microsoft.com/office/officeart/2018/2/layout/IconCircleList"/>
    <dgm:cxn modelId="{BD816814-7B25-437E-9649-E17B43FAC54C}" type="presParOf" srcId="{7A7334AF-AD41-436F-8D77-D9B861090164}" destId="{D70AB631-C4AB-4D25-821C-1E7E55B4D427}" srcOrd="1" destOrd="0" presId="urn:microsoft.com/office/officeart/2018/2/layout/IconCircleList"/>
    <dgm:cxn modelId="{ED498211-E8DF-4156-89D3-93D63832FF64}" type="presParOf" srcId="{7A7334AF-AD41-436F-8D77-D9B861090164}" destId="{054ADA8B-B710-47BD-B5FE-7857529D7BE0}" srcOrd="2" destOrd="0" presId="urn:microsoft.com/office/officeart/2018/2/layout/IconCircleList"/>
    <dgm:cxn modelId="{BAA6C650-E9C6-434F-A164-D7353347B51B}" type="presParOf" srcId="{054ADA8B-B710-47BD-B5FE-7857529D7BE0}" destId="{41852F0F-D765-4CEE-8366-4A45DC4B714C}" srcOrd="0" destOrd="0" presId="urn:microsoft.com/office/officeart/2018/2/layout/IconCircleList"/>
    <dgm:cxn modelId="{2D44104F-C076-4B86-B491-0ECB68824EB1}" type="presParOf" srcId="{054ADA8B-B710-47BD-B5FE-7857529D7BE0}" destId="{15006D40-BE0B-4EC2-84CA-1EE48074DCFF}" srcOrd="1" destOrd="0" presId="urn:microsoft.com/office/officeart/2018/2/layout/IconCircleList"/>
    <dgm:cxn modelId="{7795E31E-E7CA-4038-AC34-BF52F414EC9B}" type="presParOf" srcId="{054ADA8B-B710-47BD-B5FE-7857529D7BE0}" destId="{0EA3B282-56E4-41C3-B758-F28970261ED4}" srcOrd="2" destOrd="0" presId="urn:microsoft.com/office/officeart/2018/2/layout/IconCircleList"/>
    <dgm:cxn modelId="{5328189E-7A0C-44C0-9B97-CBAB3FECEB36}" type="presParOf" srcId="{054ADA8B-B710-47BD-B5FE-7857529D7BE0}" destId="{C84DF71D-0586-4A81-9317-6C01CCFC6F9D}" srcOrd="3" destOrd="0" presId="urn:microsoft.com/office/officeart/2018/2/layout/IconCircleList"/>
    <dgm:cxn modelId="{AA770EB0-CA9C-49DA-B363-7B570D9653E8}" type="presParOf" srcId="{7A7334AF-AD41-436F-8D77-D9B861090164}" destId="{43967FD0-5BF3-4F93-BE7E-3716BB08DA0F}" srcOrd="3" destOrd="0" presId="urn:microsoft.com/office/officeart/2018/2/layout/IconCircleList"/>
    <dgm:cxn modelId="{E58D0B07-215A-4A90-A406-C52AF49DF3A7}" type="presParOf" srcId="{7A7334AF-AD41-436F-8D77-D9B861090164}" destId="{8595DBA7-CD1C-47AC-944A-FABC8266AE51}" srcOrd="4" destOrd="0" presId="urn:microsoft.com/office/officeart/2018/2/layout/IconCircleList"/>
    <dgm:cxn modelId="{4AD23DC2-9C70-4BCB-A25D-481EDDD809CA}" type="presParOf" srcId="{8595DBA7-CD1C-47AC-944A-FABC8266AE51}" destId="{40BAFCD3-8ADD-4E12-AD19-96CE33269119}" srcOrd="0" destOrd="0" presId="urn:microsoft.com/office/officeart/2018/2/layout/IconCircleList"/>
    <dgm:cxn modelId="{5C4B2847-9396-41A9-9821-33C228C32089}" type="presParOf" srcId="{8595DBA7-CD1C-47AC-944A-FABC8266AE51}" destId="{2F0234F8-818C-4411-AA02-4B8D90231C1F}" srcOrd="1" destOrd="0" presId="urn:microsoft.com/office/officeart/2018/2/layout/IconCircleList"/>
    <dgm:cxn modelId="{93F3453F-97B1-4B67-8E1B-01D5BCCBBFD7}" type="presParOf" srcId="{8595DBA7-CD1C-47AC-944A-FABC8266AE51}" destId="{433D094E-D11F-41DB-930B-02249A7AFE0C}" srcOrd="2" destOrd="0" presId="urn:microsoft.com/office/officeart/2018/2/layout/IconCircleList"/>
    <dgm:cxn modelId="{6E14B37E-1D0E-45B5-85AA-9E182B27823D}" type="presParOf" srcId="{8595DBA7-CD1C-47AC-944A-FABC8266AE51}" destId="{EB4221D4-1BAE-4B03-AE30-A7430F30E8E4}" srcOrd="3" destOrd="0" presId="urn:microsoft.com/office/officeart/2018/2/layout/IconCircleList"/>
    <dgm:cxn modelId="{49250F6D-3C4F-4F3E-BA86-407AF8BD6498}" type="presParOf" srcId="{7A7334AF-AD41-436F-8D77-D9B861090164}" destId="{776253A6-4DF8-40B4-B644-5C147B53B7A8}" srcOrd="5" destOrd="0" presId="urn:microsoft.com/office/officeart/2018/2/layout/IconCircleList"/>
    <dgm:cxn modelId="{F87EB6E0-DBAA-48F6-856D-2DB109221F01}" type="presParOf" srcId="{7A7334AF-AD41-436F-8D77-D9B861090164}" destId="{C4F9A13F-3E56-4C7B-9944-79062C880F11}" srcOrd="6" destOrd="0" presId="urn:microsoft.com/office/officeart/2018/2/layout/IconCircleList"/>
    <dgm:cxn modelId="{EA6FF4D7-7E21-4E08-BB02-80CD10E17777}" type="presParOf" srcId="{C4F9A13F-3E56-4C7B-9944-79062C880F11}" destId="{882AF8D8-D4F0-40A6-ACB1-8380FDDC4D9E}" srcOrd="0" destOrd="0" presId="urn:microsoft.com/office/officeart/2018/2/layout/IconCircleList"/>
    <dgm:cxn modelId="{323E1FE5-3CC8-4C3D-B6B4-B3F159A403B8}" type="presParOf" srcId="{C4F9A13F-3E56-4C7B-9944-79062C880F11}" destId="{05803664-DDBE-41F0-9A59-E321E23F12DB}" srcOrd="1" destOrd="0" presId="urn:microsoft.com/office/officeart/2018/2/layout/IconCircleList"/>
    <dgm:cxn modelId="{BF8F2109-F00C-4158-9283-3DCC8B4F35D5}" type="presParOf" srcId="{C4F9A13F-3E56-4C7B-9944-79062C880F11}" destId="{386BF949-C111-4645-B45D-B357E3478174}" srcOrd="2" destOrd="0" presId="urn:microsoft.com/office/officeart/2018/2/layout/IconCircleList"/>
    <dgm:cxn modelId="{66AA4838-9535-4C59-83BF-45EAD07D7888}" type="presParOf" srcId="{C4F9A13F-3E56-4C7B-9944-79062C880F11}" destId="{C79A445E-030A-4E36-979F-D8859D430732}" srcOrd="3" destOrd="0" presId="urn:microsoft.com/office/officeart/2018/2/layout/IconCircleList"/>
    <dgm:cxn modelId="{019B161B-906C-4A2C-89AD-D8861031013B}" type="presParOf" srcId="{7A7334AF-AD41-436F-8D77-D9B861090164}" destId="{F8B3C5A0-4EF5-429B-8FA5-00C9B1B001FE}" srcOrd="7" destOrd="0" presId="urn:microsoft.com/office/officeart/2018/2/layout/IconCircleList"/>
    <dgm:cxn modelId="{E82A75E1-EB34-4533-8889-74C3FC993E0F}" type="presParOf" srcId="{7A7334AF-AD41-436F-8D77-D9B861090164}" destId="{837BFE9D-906D-41C3-8710-EC6FD6F01E8B}" srcOrd="8" destOrd="0" presId="urn:microsoft.com/office/officeart/2018/2/layout/IconCircleList"/>
    <dgm:cxn modelId="{DD2C54C9-C401-45EB-9189-6B302FBF0FAF}" type="presParOf" srcId="{837BFE9D-906D-41C3-8710-EC6FD6F01E8B}" destId="{8C7DAC4B-63B4-413C-8E21-85189941754F}" srcOrd="0" destOrd="0" presId="urn:microsoft.com/office/officeart/2018/2/layout/IconCircleList"/>
    <dgm:cxn modelId="{D50EDB23-3297-4E9F-A2A2-17C8019EF4F7}" type="presParOf" srcId="{837BFE9D-906D-41C3-8710-EC6FD6F01E8B}" destId="{D67B79EF-F78C-4905-A7DD-97956CF280AA}" srcOrd="1" destOrd="0" presId="urn:microsoft.com/office/officeart/2018/2/layout/IconCircleList"/>
    <dgm:cxn modelId="{BE00C989-C02A-4E8E-95EF-0567F64D095E}" type="presParOf" srcId="{837BFE9D-906D-41C3-8710-EC6FD6F01E8B}" destId="{519DBA3F-DB58-4745-8D73-8A1826EB3E3B}" srcOrd="2" destOrd="0" presId="urn:microsoft.com/office/officeart/2018/2/layout/IconCircleList"/>
    <dgm:cxn modelId="{B1F4A466-4045-41D7-B743-914AC2457844}" type="presParOf" srcId="{837BFE9D-906D-41C3-8710-EC6FD6F01E8B}" destId="{A0D8776F-A85B-4685-B810-1F27616114E9}" srcOrd="3" destOrd="0" presId="urn:microsoft.com/office/officeart/2018/2/layout/IconCircleList"/>
    <dgm:cxn modelId="{2873112D-B279-45BD-B529-964C36D3754F}" type="presParOf" srcId="{7A7334AF-AD41-436F-8D77-D9B861090164}" destId="{92BBB893-5B5A-425A-B881-0DE93ECF6B41}" srcOrd="9" destOrd="0" presId="urn:microsoft.com/office/officeart/2018/2/layout/IconCircleList"/>
    <dgm:cxn modelId="{238BF866-17D4-4928-BCA8-1C4710203D41}" type="presParOf" srcId="{7A7334AF-AD41-436F-8D77-D9B861090164}" destId="{D1F46C52-8331-4C08-983F-E46D225683AA}" srcOrd="10" destOrd="0" presId="urn:microsoft.com/office/officeart/2018/2/layout/IconCircleList"/>
    <dgm:cxn modelId="{DD5D0210-B855-443D-8100-1AF08F3675F7}" type="presParOf" srcId="{D1F46C52-8331-4C08-983F-E46D225683AA}" destId="{DD86621E-7994-4DBF-93C4-2086DC743553}" srcOrd="0" destOrd="0" presId="urn:microsoft.com/office/officeart/2018/2/layout/IconCircleList"/>
    <dgm:cxn modelId="{33EE303C-25A0-4BF9-B024-BB83EBC52207}" type="presParOf" srcId="{D1F46C52-8331-4C08-983F-E46D225683AA}" destId="{6C4F2C41-1DC2-40D7-91B7-1149D55C159D}" srcOrd="1" destOrd="0" presId="urn:microsoft.com/office/officeart/2018/2/layout/IconCircleList"/>
    <dgm:cxn modelId="{51B1466A-A7F1-47B9-B94B-8D462867F028}" type="presParOf" srcId="{D1F46C52-8331-4C08-983F-E46D225683AA}" destId="{9855A8EC-F5BA-4483-81F1-F7BBABEFAD1B}" srcOrd="2" destOrd="0" presId="urn:microsoft.com/office/officeart/2018/2/layout/IconCircleList"/>
    <dgm:cxn modelId="{9CCD0BFF-7A5E-4FD3-AF44-B83FC3702C19}" type="presParOf" srcId="{D1F46C52-8331-4C08-983F-E46D225683AA}" destId="{6AF0EABE-4E8D-44A6-B1F7-DCFB01C3362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230E9-46A6-459C-8FBB-160548C226AE}">
      <dsp:nvSpPr>
        <dsp:cNvPr id="0" name=""/>
        <dsp:cNvSpPr/>
      </dsp:nvSpPr>
      <dsp:spPr>
        <a:xfrm>
          <a:off x="198303" y="60077"/>
          <a:ext cx="1021458" cy="1021458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11594-5EB5-40D3-A5AE-43659B0A597B}">
      <dsp:nvSpPr>
        <dsp:cNvPr id="0" name=""/>
        <dsp:cNvSpPr/>
      </dsp:nvSpPr>
      <dsp:spPr>
        <a:xfrm>
          <a:off x="412810" y="274583"/>
          <a:ext cx="592446" cy="5924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BEFB2-0503-40D8-95C3-8EB7B68FE4CC}">
      <dsp:nvSpPr>
        <dsp:cNvPr id="0" name=""/>
        <dsp:cNvSpPr/>
      </dsp:nvSpPr>
      <dsp:spPr>
        <a:xfrm>
          <a:off x="1438646" y="60077"/>
          <a:ext cx="2407724" cy="1021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aware of others</a:t>
          </a:r>
          <a:endParaRPr lang="en-US" sz="2000" b="0" i="0" kern="1200" dirty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438646" y="60077"/>
        <a:ext cx="2407724" cy="1021458"/>
      </dsp:txXfrm>
    </dsp:sp>
    <dsp:sp modelId="{41852F0F-D765-4CEE-8366-4A45DC4B714C}">
      <dsp:nvSpPr>
        <dsp:cNvPr id="0" name=""/>
        <dsp:cNvSpPr/>
      </dsp:nvSpPr>
      <dsp:spPr>
        <a:xfrm>
          <a:off x="4265899" y="60077"/>
          <a:ext cx="1021458" cy="1021458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006D40-BE0B-4EC2-84CA-1EE48074DCFF}">
      <dsp:nvSpPr>
        <dsp:cNvPr id="0" name=""/>
        <dsp:cNvSpPr/>
      </dsp:nvSpPr>
      <dsp:spPr>
        <a:xfrm>
          <a:off x="4480405" y="274583"/>
          <a:ext cx="592446" cy="5924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DF71D-0586-4A81-9317-6C01CCFC6F9D}">
      <dsp:nvSpPr>
        <dsp:cNvPr id="0" name=""/>
        <dsp:cNvSpPr/>
      </dsp:nvSpPr>
      <dsp:spPr>
        <a:xfrm>
          <a:off x="5506242" y="60077"/>
          <a:ext cx="2407724" cy="1021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friendly and patient </a:t>
          </a:r>
          <a:endParaRPr lang="en-US" sz="2000" b="0" i="0" kern="120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506242" y="60077"/>
        <a:ext cx="2407724" cy="1021458"/>
      </dsp:txXfrm>
    </dsp:sp>
    <dsp:sp modelId="{40BAFCD3-8ADD-4E12-AD19-96CE33269119}">
      <dsp:nvSpPr>
        <dsp:cNvPr id="0" name=""/>
        <dsp:cNvSpPr/>
      </dsp:nvSpPr>
      <dsp:spPr>
        <a:xfrm>
          <a:off x="198303" y="1901794"/>
          <a:ext cx="1021458" cy="1021458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234F8-818C-4411-AA02-4B8D90231C1F}">
      <dsp:nvSpPr>
        <dsp:cNvPr id="0" name=""/>
        <dsp:cNvSpPr/>
      </dsp:nvSpPr>
      <dsp:spPr>
        <a:xfrm>
          <a:off x="412810" y="2116300"/>
          <a:ext cx="592446" cy="5924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4221D4-1BAE-4B03-AE30-A7430F30E8E4}">
      <dsp:nvSpPr>
        <dsp:cNvPr id="0" name=""/>
        <dsp:cNvSpPr/>
      </dsp:nvSpPr>
      <dsp:spPr>
        <a:xfrm>
          <a:off x="1438646" y="1901794"/>
          <a:ext cx="2407724" cy="1021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welcoming and respectful </a:t>
          </a:r>
          <a:endParaRPr lang="en-US" sz="2000" b="0" i="0" kern="1200" dirty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438646" y="1901794"/>
        <a:ext cx="2407724" cy="1021458"/>
      </dsp:txXfrm>
    </dsp:sp>
    <dsp:sp modelId="{882AF8D8-D4F0-40A6-ACB1-8380FDDC4D9E}">
      <dsp:nvSpPr>
        <dsp:cNvPr id="0" name=""/>
        <dsp:cNvSpPr/>
      </dsp:nvSpPr>
      <dsp:spPr>
        <a:xfrm>
          <a:off x="4265899" y="1901794"/>
          <a:ext cx="1021458" cy="1021458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03664-DDBE-41F0-9A59-E321E23F12DB}">
      <dsp:nvSpPr>
        <dsp:cNvPr id="0" name=""/>
        <dsp:cNvSpPr/>
      </dsp:nvSpPr>
      <dsp:spPr>
        <a:xfrm>
          <a:off x="4480405" y="2116300"/>
          <a:ext cx="592446" cy="5924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445E-030A-4E36-979F-D8859D430732}">
      <dsp:nvSpPr>
        <dsp:cNvPr id="0" name=""/>
        <dsp:cNvSpPr/>
      </dsp:nvSpPr>
      <dsp:spPr>
        <a:xfrm>
          <a:off x="5506242" y="1901794"/>
          <a:ext cx="2407724" cy="1021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open to all questions and viewpoints</a:t>
          </a:r>
          <a:endParaRPr lang="en-US" sz="2000" b="0" i="0" kern="1200" dirty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506242" y="1901794"/>
        <a:ext cx="2407724" cy="1021458"/>
      </dsp:txXfrm>
    </dsp:sp>
    <dsp:sp modelId="{8C7DAC4B-63B4-413C-8E21-85189941754F}">
      <dsp:nvSpPr>
        <dsp:cNvPr id="0" name=""/>
        <dsp:cNvSpPr/>
      </dsp:nvSpPr>
      <dsp:spPr>
        <a:xfrm>
          <a:off x="198303" y="3743511"/>
          <a:ext cx="1021458" cy="1021458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B79EF-F78C-4905-A7DD-97956CF280AA}">
      <dsp:nvSpPr>
        <dsp:cNvPr id="0" name=""/>
        <dsp:cNvSpPr/>
      </dsp:nvSpPr>
      <dsp:spPr>
        <a:xfrm>
          <a:off x="412810" y="3958018"/>
          <a:ext cx="592446" cy="59244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D8776F-A85B-4685-B810-1F27616114E9}">
      <dsp:nvSpPr>
        <dsp:cNvPr id="0" name=""/>
        <dsp:cNvSpPr/>
      </dsp:nvSpPr>
      <dsp:spPr>
        <a:xfrm>
          <a:off x="1438646" y="3743511"/>
          <a:ext cx="2407724" cy="1021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understanding of differences</a:t>
          </a:r>
          <a:endParaRPr lang="en-US" sz="2000" b="0" i="0" kern="120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438646" y="3743511"/>
        <a:ext cx="2407724" cy="1021458"/>
      </dsp:txXfrm>
    </dsp:sp>
    <dsp:sp modelId="{DD86621E-7994-4DBF-93C4-2086DC743553}">
      <dsp:nvSpPr>
        <dsp:cNvPr id="0" name=""/>
        <dsp:cNvSpPr/>
      </dsp:nvSpPr>
      <dsp:spPr>
        <a:xfrm>
          <a:off x="4265899" y="3743511"/>
          <a:ext cx="1021458" cy="1021458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F2C41-1DC2-40D7-91B7-1149D55C159D}">
      <dsp:nvSpPr>
        <dsp:cNvPr id="0" name=""/>
        <dsp:cNvSpPr/>
      </dsp:nvSpPr>
      <dsp:spPr>
        <a:xfrm>
          <a:off x="4480405" y="3958018"/>
          <a:ext cx="592446" cy="59244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0EABE-4E8D-44A6-B1F7-DCFB01C33624}">
      <dsp:nvSpPr>
        <dsp:cNvPr id="0" name=""/>
        <dsp:cNvSpPr/>
      </dsp:nvSpPr>
      <dsp:spPr>
        <a:xfrm>
          <a:off x="5506242" y="3743511"/>
          <a:ext cx="2407724" cy="1021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u="sng" kern="1200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kind</a:t>
          </a:r>
          <a:r>
            <a:rPr lang="en-GB" sz="2000" b="1" i="0" u="none" kern="1200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GB" sz="2000" b="0" i="0" u="none" kern="1200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and considerate to others</a:t>
          </a:r>
          <a:endParaRPr lang="en-US" sz="2000" b="0" i="0" kern="1200" dirty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506242" y="3743511"/>
        <a:ext cx="2407724" cy="10214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4A6D6-5B27-4418-A173-0C15F9B33F9A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57DF6-D727-4EC9-A4E1-CF187DB44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700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Thank you for coming!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BB960-8AB5-4E1B-B65E-15E098ED59C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543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000000"/>
              </a:solidFill>
              <a:effectLst/>
              <a:latin typeface="Calibr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BB960-8AB5-4E1B-B65E-15E098ED59C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24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Thank them</a:t>
            </a:r>
            <a:endParaRPr lang="en-GB" baseline="0" dirty="0">
              <a:highlight>
                <a:srgbClr val="FFFF00"/>
              </a:highlight>
            </a:endParaRPr>
          </a:p>
          <a:p>
            <a:r>
              <a:rPr lang="en-GB" baseline="0" dirty="0">
                <a:highlight>
                  <a:srgbClr val="FFFF00"/>
                </a:highlight>
              </a:rPr>
              <a:t>Microsoft – giveaways!</a:t>
            </a:r>
          </a:p>
          <a:p>
            <a:r>
              <a:rPr lang="en-GB" baseline="0" dirty="0">
                <a:highlight>
                  <a:srgbClr val="FFFF00"/>
                </a:highlight>
              </a:rPr>
              <a:t>Black Marble – organisation/volunteers</a:t>
            </a:r>
          </a:p>
          <a:p>
            <a:r>
              <a:rPr lang="en-GB" baseline="0" dirty="0">
                <a:highlight>
                  <a:srgbClr val="FFFF00"/>
                </a:highlight>
              </a:rPr>
              <a:t>Donations!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err="1">
                <a:highlight>
                  <a:srgbClr val="FFFF00"/>
                </a:highlight>
              </a:rPr>
              <a:t>iO</a:t>
            </a:r>
            <a:r>
              <a:rPr lang="en-GB" baseline="0" dirty="0">
                <a:highlight>
                  <a:srgbClr val="FFFF00"/>
                </a:highlight>
              </a:rPr>
              <a:t> Associates, </a:t>
            </a:r>
            <a:r>
              <a:rPr lang="en-GB" baseline="0" dirty="0"/>
              <a:t>Grey Matter, NDC London (</a:t>
            </a:r>
            <a:r>
              <a:rPr lang="en-GB" b="0" i="0" dirty="0">
                <a:solidFill>
                  <a:srgbClr val="000000"/>
                </a:solidFill>
                <a:effectLst/>
                <a:latin typeface="Calibre"/>
              </a:rPr>
              <a:t>25-29 January 2021)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BB960-8AB5-4E1B-B65E-15E098ED59C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413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PowerShell to have a look at the folder containing the sample app we’re using.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57DF6-D727-4EC9-A4E1-CF187DB4445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235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errors shown in VS Code – we’ll address these in a moment!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57DF6-D727-4EC9-A4E1-CF187DB4445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702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Running ‘</a:t>
            </a:r>
            <a:r>
              <a:rPr lang="en-GB" dirty="0" err="1"/>
              <a:t>npm</a:t>
            </a:r>
            <a:r>
              <a:rPr lang="en-GB" dirty="0"/>
              <a:t> install’ inside the folder containing the app we want to compile</a:t>
            </a:r>
          </a:p>
          <a:p>
            <a:r>
              <a:rPr lang="en-GB" dirty="0"/>
              <a:t>This is 5x speed as it takes a while (about 3 minutes)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57DF6-D727-4EC9-A4E1-CF187DB4445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410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Remember to republish the page once finished with the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57DF6-D727-4EC9-A4E1-CF187DB4445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314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5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90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11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8836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486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97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86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00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30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CEC-AC8E-4E77-BE7D-33E92DAF7C29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239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CEC-AC8E-4E77-BE7D-33E92DAF7C29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004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61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CEC-AC8E-4E77-BE7D-33E92DAF7C29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206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CEC-AC8E-4E77-BE7D-33E92DAF7C29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6807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CEC-AC8E-4E77-BE7D-33E92DAF7C29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252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CEC-AC8E-4E77-BE7D-33E92DAF7C29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3638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CEC-AC8E-4E77-BE7D-33E92DAF7C29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0861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CEC-AC8E-4E77-BE7D-33E92DAF7C29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880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CEC-AC8E-4E77-BE7D-33E92DAF7C29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2004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CEC-AC8E-4E77-BE7D-33E92DAF7C29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1939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CEC-AC8E-4E77-BE7D-33E92DAF7C29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268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6C8469-B56E-EA49-AA72-061F93973635}"/>
              </a:ext>
            </a:extLst>
          </p:cNvPr>
          <p:cNvSpPr txBox="1"/>
          <p:nvPr userDrawn="1"/>
        </p:nvSpPr>
        <p:spPr>
          <a:xfrm>
            <a:off x="8522678" y="64857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DE22E-9557-6048-9AF8-6723CACEF2B0}"/>
              </a:ext>
            </a:extLst>
          </p:cNvPr>
          <p:cNvSpPr txBox="1"/>
          <p:nvPr userDrawn="1"/>
        </p:nvSpPr>
        <p:spPr>
          <a:xfrm>
            <a:off x="9390186" y="66704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DC2367-D8D3-A74F-A811-FEBBEDF9D342}"/>
              </a:ext>
            </a:extLst>
          </p:cNvPr>
          <p:cNvSpPr txBox="1"/>
          <p:nvPr userDrawn="1"/>
        </p:nvSpPr>
        <p:spPr>
          <a:xfrm>
            <a:off x="10021826" y="6705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24106-8E03-9540-9186-1C4F39BD1287}"/>
              </a:ext>
            </a:extLst>
          </p:cNvPr>
          <p:cNvSpPr txBox="1"/>
          <p:nvPr userDrawn="1"/>
        </p:nvSpPr>
        <p:spPr>
          <a:xfrm>
            <a:off x="10009634" y="66629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14545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22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05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65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37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04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96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80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46CE7D5-CF57-46EF-B807-FDD0502418D4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89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91CEC-AC8E-4E77-BE7D-33E92DAF7C29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56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icrosoft.com/office/dev-progra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pnp/sp-dev-fx-webpar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main.sharepoint.com/_layouts/workbench.aspx" TargetMode="External"/><Relationship Id="rId2" Type="http://schemas.openxmlformats.org/officeDocument/2006/relationships/hyperlink" Target="https://docs.microsoft.com/en-us/sharepoint/dev/spfx/set-up-your-developer-tenan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releases/" TargetMode="External"/><Relationship Id="rId2" Type="http://schemas.openxmlformats.org/officeDocument/2006/relationships/hyperlink" Target="https://docs.microsoft.com/en-us/sharepoint/dev/spfx/set-up-your-development-environm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visualstudio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9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svg"/><Relationship Id="rId1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harepoint/dev/features/embed-pages-to-team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3922EB-DAE6-4511-B3A5-8696F1D2C8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31902"/>
            <a:ext cx="9144000" cy="776531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12</a:t>
            </a:r>
            <a:r>
              <a:rPr lang="en-GB" sz="2800" baseline="30000" dirty="0">
                <a:solidFill>
                  <a:schemeClr val="bg1"/>
                </a:solidFill>
              </a:rPr>
              <a:t>th</a:t>
            </a:r>
            <a:r>
              <a:rPr lang="en-GB" sz="2800" dirty="0">
                <a:solidFill>
                  <a:schemeClr val="bg1"/>
                </a:solidFill>
              </a:rPr>
              <a:t> December, 2020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49469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6708531"/>
            <a:ext cx="12192000" cy="149469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1833A-8D18-4393-9D23-6C05DBC15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73924"/>
            <a:ext cx="7772400" cy="351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2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1DA5-8FC2-47FE-8C97-8EA7D817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Developer Tenant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A87A9-335D-4666-BCA5-64FCFDB3F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don’t have an Office 365 tenant…</a:t>
            </a:r>
          </a:p>
          <a:p>
            <a:pPr lvl="1"/>
            <a:r>
              <a:rPr lang="en-GB" dirty="0"/>
              <a:t>Or you want to try this in an isolated tenant</a:t>
            </a:r>
          </a:p>
          <a:p>
            <a:r>
              <a:rPr lang="en-GB" dirty="0"/>
              <a:t>You can get a developer tenant for free by signing up at </a:t>
            </a:r>
            <a:r>
              <a:rPr lang="en-GB" dirty="0">
                <a:hlinkClick r:id="rId2"/>
              </a:rPr>
              <a:t>https://developer.microsoft.com/office/dev-program</a:t>
            </a:r>
            <a:r>
              <a:rPr lang="en-GB" dirty="0"/>
              <a:t> </a:t>
            </a:r>
          </a:p>
          <a:p>
            <a:r>
              <a:rPr lang="en-GB" dirty="0"/>
              <a:t>Full E5 SKU with 25 users, free for ~90 days</a:t>
            </a:r>
          </a:p>
          <a:p>
            <a:pPr lvl="1"/>
            <a:r>
              <a:rPr lang="en-GB" dirty="0"/>
              <a:t>This is extended automatically if you use the tenant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2867757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30D9B-3FEC-418D-91A8-A6935908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SharePoint Communication Site</a:t>
            </a:r>
          </a:p>
        </p:txBody>
      </p:sp>
      <p:pic>
        <p:nvPicPr>
          <p:cNvPr id="7" name="SharePoint Online Communucation Page Editing">
            <a:hlinkClick r:id="" action="ppaction://media"/>
            <a:extLst>
              <a:ext uri="{FF2B5EF4-FFF2-40B4-BE49-F238E27FC236}">
                <a16:creationId xmlns:a16="http://schemas.microsoft.com/office/drawing/2014/main" id="{1BD444CB-188A-4D9F-9D94-8267A90969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43174"/>
            <a:ext cx="10515600" cy="6571652"/>
          </a:xfrm>
        </p:spPr>
      </p:pic>
    </p:spTree>
    <p:extLst>
      <p:ext uri="{BB962C8B-B14F-4D97-AF65-F5344CB8AC3E}">
        <p14:creationId xmlns:p14="http://schemas.microsoft.com/office/powerpoint/2010/main" val="258812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0D48F-0123-45C0-9BB4-92CB3A6C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you Have an Older Tenant…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9C8D-F5D3-442A-810E-D481FCDDB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You can replace the original classic team site at the root of SharePoint with a modern Communication site</a:t>
            </a:r>
          </a:p>
          <a:p>
            <a:endParaRPr lang="en-GB" dirty="0"/>
          </a:p>
          <a:p>
            <a:r>
              <a:rPr lang="en-GB" dirty="0"/>
              <a:t>The process:</a:t>
            </a:r>
          </a:p>
          <a:p>
            <a:pPr lvl="1"/>
            <a:r>
              <a:rPr lang="en-GB" dirty="0"/>
              <a:t>Create a new Communication site on another URL (e.g. /sites/</a:t>
            </a:r>
            <a:r>
              <a:rPr lang="en-GB" dirty="0" err="1"/>
              <a:t>CommunicationSite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Install the SharePoint Online Management Shell Module</a:t>
            </a:r>
          </a:p>
          <a:p>
            <a:pPr lvl="1"/>
            <a:r>
              <a:rPr lang="en-GB" dirty="0"/>
              <a:t>Invoke-</a:t>
            </a:r>
            <a:r>
              <a:rPr lang="en-GB" dirty="0" err="1"/>
              <a:t>SPOSiteSwap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</a:t>
            </a:r>
            <a:r>
              <a:rPr lang="en-GB" dirty="0" err="1"/>
              <a:t>SourceUrl</a:t>
            </a:r>
            <a:r>
              <a:rPr lang="en-GB" dirty="0"/>
              <a:t> https://domain.sharepoint.com/sites/CommunicationSite </a:t>
            </a:r>
            <a:br>
              <a:rPr lang="en-GB" dirty="0"/>
            </a:br>
            <a:r>
              <a:rPr lang="en-GB" dirty="0"/>
              <a:t>-</a:t>
            </a:r>
            <a:r>
              <a:rPr lang="en-GB" dirty="0" err="1"/>
              <a:t>TargetUrl</a:t>
            </a:r>
            <a:r>
              <a:rPr lang="en-GB" dirty="0"/>
              <a:t> https://domain.sharepoint.com </a:t>
            </a:r>
            <a:br>
              <a:rPr lang="en-GB" dirty="0"/>
            </a:br>
            <a:r>
              <a:rPr lang="en-GB" dirty="0"/>
              <a:t>-</a:t>
            </a:r>
            <a:r>
              <a:rPr lang="en-GB" dirty="0" err="1"/>
              <a:t>ArchiveUrl</a:t>
            </a:r>
            <a:r>
              <a:rPr lang="en-GB" dirty="0"/>
              <a:t> https://domain.sharepoint.com/sites/Archive</a:t>
            </a:r>
          </a:p>
        </p:txBody>
      </p:sp>
    </p:spTree>
    <p:extLst>
      <p:ext uri="{BB962C8B-B14F-4D97-AF65-F5344CB8AC3E}">
        <p14:creationId xmlns:p14="http://schemas.microsoft.com/office/powerpoint/2010/main" val="212228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2FE0C-3F3D-4E29-B3D8-A73928B6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About Additional Functionality?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AD15D-9BAE-4158-A08B-45B011995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do we do if the in-box web parts don’t cover everything we want to add to our SharePoint page?</a:t>
            </a:r>
          </a:p>
          <a:p>
            <a:endParaRPr lang="en-GB" dirty="0"/>
          </a:p>
          <a:p>
            <a:r>
              <a:rPr lang="en-GB" dirty="0"/>
              <a:t>Add an app from the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C6AD1-23BF-4ECD-9D00-8221755F2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28" y="2930053"/>
            <a:ext cx="2991267" cy="3381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30F937-5A80-422D-A8E8-5FB54FD68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750" y="2953868"/>
            <a:ext cx="6601746" cy="3334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3DBBDF-D75A-4143-9946-4547C8199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007" y="2695184"/>
            <a:ext cx="6901986" cy="40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8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990C-0F5E-4028-B3FC-0080EAE4F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There’s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FD10A-BDB6-4CF7-9176-A44C1FF73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can always create your own!</a:t>
            </a:r>
          </a:p>
          <a:p>
            <a:r>
              <a:rPr lang="en-GB" dirty="0"/>
              <a:t>There are LOTS of samples available</a:t>
            </a:r>
          </a:p>
          <a:p>
            <a:r>
              <a:rPr lang="en-GB" dirty="0"/>
              <a:t>Have a look at </a:t>
            </a:r>
            <a:r>
              <a:rPr lang="en-GB" dirty="0">
                <a:hlinkClick r:id="rId2"/>
              </a:rPr>
              <a:t>https://github.com/pnp/sp-dev-fx-webparts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31392-90D9-4FDF-BA67-3FEEA756C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12" y="3429000"/>
            <a:ext cx="6609343" cy="3334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570E7-FEB8-4161-988F-031013772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927" y="3420305"/>
            <a:ext cx="5490073" cy="356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68C6-66C5-4142-BA82-C761E410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Download the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A2234-D8E8-4887-AECC-0A8AB4799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 clone (command line or GitHub Desktop etc.)</a:t>
            </a:r>
          </a:p>
          <a:p>
            <a:r>
              <a:rPr lang="en-GB" dirty="0"/>
              <a:t>… Or just download the zip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A5AA0-7B25-4886-865B-9C67BDBE8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67" y="3036025"/>
            <a:ext cx="8707065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7ED03-72BD-4802-9DCE-A345551E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Ready Tenant to Deploy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6C113-36EE-4BA3-8F4E-95BE6074F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Follow the instructions at </a:t>
            </a:r>
            <a:r>
              <a:rPr lang="en-GB" dirty="0">
                <a:hlinkClick r:id="rId2"/>
              </a:rPr>
              <a:t>https://docs.microsoft.com/en-us/sharepoint/dev/spfx/set-up-your-developer-tenant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In a nutshell:</a:t>
            </a:r>
          </a:p>
          <a:p>
            <a:pPr lvl="1"/>
            <a:r>
              <a:rPr lang="en-GB" dirty="0"/>
              <a:t>Create an App </a:t>
            </a:r>
            <a:r>
              <a:rPr lang="en-GB" dirty="0" err="1"/>
              <a:t>Catalog</a:t>
            </a:r>
            <a:endParaRPr lang="en-GB" dirty="0"/>
          </a:p>
          <a:p>
            <a:pPr lvl="1"/>
            <a:r>
              <a:rPr lang="en-GB" dirty="0"/>
              <a:t>Create a site collection for testing (optional)</a:t>
            </a:r>
          </a:p>
          <a:p>
            <a:pPr lvl="1"/>
            <a:r>
              <a:rPr lang="en-GB" dirty="0"/>
              <a:t>Find the URL for your SharePoint Workbench (</a:t>
            </a:r>
            <a:r>
              <a:rPr lang="en-GB" dirty="0">
                <a:hlinkClick r:id="rId3"/>
              </a:rPr>
              <a:t>https://domain.sharepoint.com/_layouts/workbench.aspx</a:t>
            </a:r>
            <a:r>
              <a:rPr lang="en-GB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63195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4C24-5B90-4714-BF03-74F587494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Configure 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5CEB0-C1C8-4369-B69C-42998A665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Follow the instructions at </a:t>
            </a:r>
            <a:r>
              <a:rPr lang="en-GB" dirty="0">
                <a:hlinkClick r:id="rId2"/>
              </a:rPr>
              <a:t>https://docs.microsoft.com/en-us/sharepoint/dev/spfx/set-up-your-development-environment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In a nutshell:</a:t>
            </a:r>
          </a:p>
          <a:p>
            <a:pPr lvl="1"/>
            <a:r>
              <a:rPr lang="en-GB" dirty="0"/>
              <a:t>Install Node LTS 10.x from </a:t>
            </a:r>
            <a:r>
              <a:rPr lang="en-GB" dirty="0">
                <a:hlinkClick r:id="rId3"/>
              </a:rPr>
              <a:t>https://nodejs.org/en/download/releases/</a:t>
            </a:r>
            <a:r>
              <a:rPr lang="en-GB" dirty="0"/>
              <a:t> (later versions not supported at this time)</a:t>
            </a:r>
          </a:p>
          <a:p>
            <a:pPr lvl="1"/>
            <a:r>
              <a:rPr lang="en-GB" dirty="0"/>
              <a:t>Install a code editor – I use VS Code - </a:t>
            </a:r>
            <a:r>
              <a:rPr lang="en-GB" dirty="0">
                <a:hlinkClick r:id="rId4"/>
              </a:rPr>
              <a:t>https://code.visualstudio.com/</a:t>
            </a:r>
            <a:r>
              <a:rPr lang="en-GB" dirty="0"/>
              <a:t> </a:t>
            </a:r>
          </a:p>
          <a:p>
            <a:pPr lvl="1"/>
            <a:r>
              <a:rPr lang="es-ES" dirty="0"/>
              <a:t>Run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following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admin</a:t>
            </a:r>
            <a:r>
              <a:rPr lang="es-ES" dirty="0"/>
              <a:t> </a:t>
            </a:r>
            <a:r>
              <a:rPr lang="es-ES" dirty="0" err="1"/>
              <a:t>command</a:t>
            </a:r>
            <a:r>
              <a:rPr lang="es-ES" dirty="0"/>
              <a:t> </a:t>
            </a:r>
            <a:r>
              <a:rPr lang="es-ES" dirty="0" err="1"/>
              <a:t>prompt</a:t>
            </a:r>
            <a:r>
              <a:rPr lang="es-ES" dirty="0"/>
              <a:t>/PowerShell:</a:t>
            </a:r>
            <a:br>
              <a:rPr lang="es-ES" dirty="0"/>
            </a:br>
            <a:r>
              <a:rPr lang="es-ES" dirty="0" err="1"/>
              <a:t>npm</a:t>
            </a:r>
            <a:r>
              <a:rPr lang="es-ES" dirty="0"/>
              <a:t> </a:t>
            </a:r>
            <a:r>
              <a:rPr lang="es-ES" dirty="0" err="1"/>
              <a:t>install</a:t>
            </a:r>
            <a:r>
              <a:rPr lang="es-ES" dirty="0"/>
              <a:t> </a:t>
            </a:r>
            <a:r>
              <a:rPr lang="es-ES" dirty="0" err="1"/>
              <a:t>gulp</a:t>
            </a:r>
            <a:r>
              <a:rPr lang="es-ES" dirty="0"/>
              <a:t> yo @microsoft/generator-sharepoint --global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7135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NPM Install Tools">
            <a:hlinkClick r:id="" action="ppaction://media"/>
            <a:extLst>
              <a:ext uri="{FF2B5EF4-FFF2-40B4-BE49-F238E27FC236}">
                <a16:creationId xmlns:a16="http://schemas.microsoft.com/office/drawing/2014/main" id="{62CBDF19-9382-4C8F-A939-BABC3D1221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370" r="13499"/>
          <a:stretch/>
        </p:blipFill>
        <p:spPr>
          <a:xfrm>
            <a:off x="2167200" y="75898"/>
            <a:ext cx="7848000" cy="6706203"/>
          </a:xfrm>
        </p:spPr>
      </p:pic>
    </p:spTree>
    <p:extLst>
      <p:ext uri="{BB962C8B-B14F-4D97-AF65-F5344CB8AC3E}">
        <p14:creationId xmlns:p14="http://schemas.microsoft.com/office/powerpoint/2010/main" val="8350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06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23A9-B3CE-4554-97BD-3F3BB4154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Compile &amp; Test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61808-811D-4F2B-AADD-9DD8B8E57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Pick an app from the sample list we pulled down previously</a:t>
            </a:r>
          </a:p>
          <a:p>
            <a:r>
              <a:rPr lang="en-GB" dirty="0"/>
              <a:t>I’m using ‘react-</a:t>
            </a:r>
            <a:r>
              <a:rPr lang="en-GB" dirty="0" err="1"/>
              <a:t>rss</a:t>
            </a:r>
            <a:r>
              <a:rPr lang="en-GB" dirty="0"/>
              <a:t>-reader’ for this session</a:t>
            </a:r>
          </a:p>
          <a:p>
            <a:endParaRPr lang="en-GB" dirty="0"/>
          </a:p>
          <a:p>
            <a:r>
              <a:rPr lang="en-GB" dirty="0"/>
              <a:t>There are LOTs available and the list is being updated frequently</a:t>
            </a:r>
          </a:p>
        </p:txBody>
      </p:sp>
    </p:spTree>
    <p:extLst>
      <p:ext uri="{BB962C8B-B14F-4D97-AF65-F5344CB8AC3E}">
        <p14:creationId xmlns:p14="http://schemas.microsoft.com/office/powerpoint/2010/main" val="2087738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room&#10;&#10;Description automatically generated">
            <a:extLst>
              <a:ext uri="{FF2B5EF4-FFF2-40B4-BE49-F238E27FC236}">
                <a16:creationId xmlns:a16="http://schemas.microsoft.com/office/drawing/2014/main" id="{B35FEF93-AE04-FE40-84F0-918BCBD87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927" y="3132084"/>
            <a:ext cx="1628483" cy="13226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166CB8-8A19-F24A-9366-6D9CE5759EDB}"/>
              </a:ext>
            </a:extLst>
          </p:cNvPr>
          <p:cNvSpPr/>
          <p:nvPr/>
        </p:nvSpPr>
        <p:spPr>
          <a:xfrm>
            <a:off x="8607121" y="4715326"/>
            <a:ext cx="3299043" cy="1508105"/>
          </a:xfrm>
          <a:prstGeom prst="rect">
            <a:avLst/>
          </a:prstGeom>
          <a:solidFill>
            <a:srgbClr val="007FBA"/>
          </a:solidFill>
          <a:ln w="12700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For our full Code of Conduct or to report an issue, go to:</a:t>
            </a:r>
            <a:endParaRPr lang="en-IN" sz="2400" b="1" dirty="0">
              <a:solidFill>
                <a:srgbClr val="FF0000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pPr algn="ctr"/>
            <a:r>
              <a:rPr lang="en-GB" sz="20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https://bit.ly/DDDCofC</a:t>
            </a:r>
          </a:p>
        </p:txBody>
      </p:sp>
      <p:graphicFrame>
        <p:nvGraphicFramePr>
          <p:cNvPr id="10" name="Title 4">
            <a:extLst>
              <a:ext uri="{FF2B5EF4-FFF2-40B4-BE49-F238E27FC236}">
                <a16:creationId xmlns:a16="http://schemas.microsoft.com/office/drawing/2014/main" id="{E7C58CA5-2E12-467D-A4B2-31683AC30232}"/>
              </a:ext>
            </a:extLst>
          </p:cNvPr>
          <p:cNvGraphicFramePr/>
          <p:nvPr/>
        </p:nvGraphicFramePr>
        <p:xfrm>
          <a:off x="350738" y="1459938"/>
          <a:ext cx="8112271" cy="4825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EEE8C29-39A3-854B-A3B2-E61F70914008}"/>
              </a:ext>
            </a:extLst>
          </p:cNvPr>
          <p:cNvSpPr txBox="1"/>
          <p:nvPr/>
        </p:nvSpPr>
        <p:spPr>
          <a:xfrm>
            <a:off x="459130" y="536526"/>
            <a:ext cx="11159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4D4D4C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DDD 2020! Welcome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E3E9D16-8061-9C4E-A26F-E4C3707831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30037" y="3008558"/>
            <a:ext cx="1347292" cy="1569661"/>
          </a:xfrm>
          <a:prstGeom prst="rect">
            <a:avLst/>
          </a:prstGeom>
        </p:spPr>
      </p:pic>
      <p:pic>
        <p:nvPicPr>
          <p:cNvPr id="16" name="Picture 15" descr="A picture containing ball, room, table, person&#10;&#10;Description automatically generated">
            <a:extLst>
              <a:ext uri="{FF2B5EF4-FFF2-40B4-BE49-F238E27FC236}">
                <a16:creationId xmlns:a16="http://schemas.microsoft.com/office/drawing/2014/main" id="{1FCB3DBB-ACB7-FE47-9087-B54A1E374D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1439" y="1392714"/>
            <a:ext cx="1621454" cy="161034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BDC696C-E19F-C54A-86E2-5B750EFF7B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30037" y="1544007"/>
            <a:ext cx="1487888" cy="1463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7E790C-5CE0-4EEF-BDE8-7151060DFCD9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54" y="139018"/>
            <a:ext cx="2317239" cy="10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1DA0-ADFB-41EB-B8F9-B13D52B7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Looking at the Sample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8185E2-EA42-4B40-B9D8-FEC38AB8D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50" y="1457855"/>
            <a:ext cx="10088899" cy="531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70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3353-02CB-4194-82CB-6E46596F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… And Using Visual Studio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47A3A-49B7-4C88-9AF7-083511B4E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8694"/>
            <a:ext cx="6096851" cy="479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FE50C7-7596-4644-B855-AFD00E66F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015" y="1548694"/>
            <a:ext cx="865224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79C86-64ED-443E-A3D4-3D6FEF4A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Minimal Path to Awesome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4C30B-19FC-4487-8829-D0B0C9DC8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8400" y="1825625"/>
            <a:ext cx="3835400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We’ve already cloned the repo/downloaded the zip file and unpacked it</a:t>
            </a:r>
          </a:p>
          <a:p>
            <a:r>
              <a:rPr lang="en-GB" dirty="0"/>
              <a:t>Run the following commands from the PowerShell window we looked at a moment ago:</a:t>
            </a:r>
          </a:p>
          <a:p>
            <a:endParaRPr lang="en-GB" dirty="0"/>
          </a:p>
          <a:p>
            <a:pPr lvl="1"/>
            <a:r>
              <a:rPr lang="en-GB" dirty="0" err="1"/>
              <a:t>npm</a:t>
            </a:r>
            <a:r>
              <a:rPr lang="en-GB" dirty="0"/>
              <a:t> install</a:t>
            </a:r>
          </a:p>
          <a:p>
            <a:pPr lvl="1"/>
            <a:r>
              <a:rPr lang="en-GB" dirty="0"/>
              <a:t>gulp serve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515C5-53F3-4027-A489-9CE007F5F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690688"/>
            <a:ext cx="5952993" cy="444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57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pm install">
            <a:hlinkClick r:id="" action="ppaction://media"/>
            <a:extLst>
              <a:ext uri="{FF2B5EF4-FFF2-40B4-BE49-F238E27FC236}">
                <a16:creationId xmlns:a16="http://schemas.microsoft.com/office/drawing/2014/main" id="{E8DA37A3-6AD4-45DF-8E65-B79811A06C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3291" r="13320"/>
          <a:stretch/>
        </p:blipFill>
        <p:spPr>
          <a:xfrm>
            <a:off x="2188800" y="102697"/>
            <a:ext cx="7812000" cy="6652606"/>
          </a:xfrm>
        </p:spPr>
      </p:pic>
    </p:spTree>
    <p:extLst>
      <p:ext uri="{BB962C8B-B14F-4D97-AF65-F5344CB8AC3E}">
        <p14:creationId xmlns:p14="http://schemas.microsoft.com/office/powerpoint/2010/main" val="306008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ulp serve issues">
            <a:hlinkClick r:id="" action="ppaction://media"/>
            <a:extLst>
              <a:ext uri="{FF2B5EF4-FFF2-40B4-BE49-F238E27FC236}">
                <a16:creationId xmlns:a16="http://schemas.microsoft.com/office/drawing/2014/main" id="{CAF6AF73-56DE-431F-B907-543111F29B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294" r="13324"/>
          <a:stretch/>
        </p:blipFill>
        <p:spPr>
          <a:xfrm>
            <a:off x="2188800" y="102600"/>
            <a:ext cx="7812000" cy="6652800"/>
          </a:xfrm>
        </p:spPr>
      </p:pic>
    </p:spTree>
    <p:extLst>
      <p:ext uri="{BB962C8B-B14F-4D97-AF65-F5344CB8AC3E}">
        <p14:creationId xmlns:p14="http://schemas.microsoft.com/office/powerpoint/2010/main" val="384379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3328-AC43-4CFF-B820-9C5662597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49667-60B4-4A0E-8AD4-418906C5C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Set-</a:t>
            </a:r>
            <a:r>
              <a:rPr lang="en-GB" dirty="0" err="1"/>
              <a:t>ExecutionPolicy</a:t>
            </a:r>
            <a:r>
              <a:rPr lang="en-GB" dirty="0"/>
              <a:t> Unrestricted</a:t>
            </a:r>
          </a:p>
          <a:p>
            <a:endParaRPr lang="en-GB" dirty="0"/>
          </a:p>
          <a:p>
            <a:r>
              <a:rPr lang="en-GB" dirty="0"/>
              <a:t>gulp trust-dev-cert</a:t>
            </a:r>
          </a:p>
          <a:p>
            <a:pPr lvl="1"/>
            <a:r>
              <a:rPr lang="en-GB" dirty="0"/>
              <a:t>You’ll see a security warning about installation of a certificate, click ‘Yes’ to install the certificate</a:t>
            </a:r>
          </a:p>
        </p:txBody>
      </p:sp>
    </p:spTree>
    <p:extLst>
      <p:ext uri="{BB962C8B-B14F-4D97-AF65-F5344CB8AC3E}">
        <p14:creationId xmlns:p14="http://schemas.microsoft.com/office/powerpoint/2010/main" val="510282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BA1F6-C710-4DA5-9C91-D876DFEE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ulp serve">
            <a:hlinkClick r:id="" action="ppaction://media"/>
            <a:extLst>
              <a:ext uri="{FF2B5EF4-FFF2-40B4-BE49-F238E27FC236}">
                <a16:creationId xmlns:a16="http://schemas.microsoft.com/office/drawing/2014/main" id="{91E8A871-1A8A-467C-A5DC-216184B605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4005" y="96807"/>
            <a:ext cx="10663989" cy="6664386"/>
          </a:xfrm>
        </p:spPr>
      </p:pic>
    </p:spTree>
    <p:extLst>
      <p:ext uri="{BB962C8B-B14F-4D97-AF65-F5344CB8AC3E}">
        <p14:creationId xmlns:p14="http://schemas.microsoft.com/office/powerpoint/2010/main" val="400926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2807D-240B-48FA-BD9B-7F6346BF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Workbench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4EF8C-D3AC-420E-B8A2-6EE29C88F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1325563"/>
          </a:xfrm>
        </p:spPr>
        <p:txBody>
          <a:bodyPr/>
          <a:lstStyle/>
          <a:p>
            <a:r>
              <a:rPr lang="en-GB" dirty="0"/>
              <a:t>If you’re testing a sample that needs to access SharePoint, use the Online Workbench</a:t>
            </a:r>
          </a:p>
          <a:p>
            <a:pPr lvl="1"/>
            <a:r>
              <a:rPr lang="en-GB" dirty="0"/>
              <a:t>https://domain.sharepoint.com/_layouts/workbench.aspx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5CD81-E130-499D-9CD2-8B913C3EF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89" y="3136582"/>
            <a:ext cx="7681500" cy="3469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E0475-ABF6-4609-9265-7D879CA96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17" y="3133370"/>
            <a:ext cx="10149192" cy="347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4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4AA7D-ED6B-4071-B300-709A2B5E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 &amp; Deploy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EB791-970A-4F94-AC4D-A5F9A7C5B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the following commands to package the sample app:</a:t>
            </a:r>
          </a:p>
          <a:p>
            <a:pPr lvl="1"/>
            <a:r>
              <a:rPr lang="en-GB" dirty="0"/>
              <a:t>gulp bundle --ship</a:t>
            </a:r>
          </a:p>
          <a:p>
            <a:pPr lvl="1"/>
            <a:r>
              <a:rPr lang="en-GB" dirty="0"/>
              <a:t>gulp package-solution --ship</a:t>
            </a:r>
          </a:p>
          <a:p>
            <a:pPr lvl="1"/>
            <a:endParaRPr lang="en-GB" dirty="0"/>
          </a:p>
          <a:p>
            <a:r>
              <a:rPr lang="en-GB" dirty="0"/>
              <a:t>An ‘</a:t>
            </a:r>
            <a:r>
              <a:rPr lang="en-GB" dirty="0" err="1"/>
              <a:t>sppkg</a:t>
            </a:r>
            <a:r>
              <a:rPr lang="en-GB" dirty="0"/>
              <a:t>’ file will be created in /</a:t>
            </a:r>
            <a:r>
              <a:rPr lang="en-GB" dirty="0" err="1"/>
              <a:t>sharepoint</a:t>
            </a:r>
            <a:r>
              <a:rPr lang="en-GB" dirty="0"/>
              <a:t>/solution under your current folder.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8FC42-9517-4B5C-ADE4-C60F4D7DF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37" y="4368504"/>
            <a:ext cx="7440063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03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4FA5-C846-4F5B-A9E0-04F308983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 the App to Your App </a:t>
            </a:r>
            <a:r>
              <a:rPr lang="en-GB" dirty="0" err="1"/>
              <a:t>Catalog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9D5DE-AC38-47DF-81CD-E715930DE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Navigate to your App </a:t>
            </a:r>
            <a:r>
              <a:rPr lang="en-GB" dirty="0" err="1"/>
              <a:t>Catalog</a:t>
            </a:r>
            <a:r>
              <a:rPr lang="en-GB" dirty="0"/>
              <a:t> in SharePoint Online</a:t>
            </a:r>
          </a:p>
          <a:p>
            <a:endParaRPr lang="en-GB" dirty="0"/>
          </a:p>
          <a:p>
            <a:r>
              <a:rPr lang="en-GB" dirty="0"/>
              <a:t>Click ‘Apps for SharePoint’ at the left</a:t>
            </a:r>
          </a:p>
          <a:p>
            <a:endParaRPr lang="en-GB" dirty="0"/>
          </a:p>
          <a:p>
            <a:r>
              <a:rPr lang="en-GB" dirty="0"/>
              <a:t>Drag and drop your ‘</a:t>
            </a:r>
            <a:r>
              <a:rPr lang="en-GB" dirty="0" err="1"/>
              <a:t>sppkg</a:t>
            </a:r>
            <a:r>
              <a:rPr lang="en-GB" dirty="0"/>
              <a:t>’ file into the App </a:t>
            </a:r>
            <a:r>
              <a:rPr lang="en-GB" dirty="0" err="1"/>
              <a:t>Catalog</a:t>
            </a:r>
            <a:endParaRPr lang="en-GB" dirty="0"/>
          </a:p>
          <a:p>
            <a:endParaRPr lang="en-GB" dirty="0"/>
          </a:p>
          <a:p>
            <a:r>
              <a:rPr lang="en-GB" dirty="0"/>
              <a:t>Trust the solution</a:t>
            </a:r>
          </a:p>
        </p:txBody>
      </p:sp>
    </p:spTree>
    <p:extLst>
      <p:ext uri="{BB962C8B-B14F-4D97-AF65-F5344CB8AC3E}">
        <p14:creationId xmlns:p14="http://schemas.microsoft.com/office/powerpoint/2010/main" val="1658947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49469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6708531"/>
            <a:ext cx="12192000" cy="149469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D30D040-EEC2-4A75-B6C3-F6424D9C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FFB56-C0EF-4B00-8A70-B6C497DF5D92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4A1EAA-DDB3-4D06-8567-CBF3EBA52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768" y="365125"/>
            <a:ext cx="2155132" cy="975882"/>
          </a:xfrm>
          <a:prstGeom prst="rect">
            <a:avLst/>
          </a:prstGeom>
        </p:spPr>
      </p:pic>
      <p:sp>
        <p:nvSpPr>
          <p:cNvPr id="26" name="Title 4">
            <a:extLst>
              <a:ext uri="{FF2B5EF4-FFF2-40B4-BE49-F238E27FC236}">
                <a16:creationId xmlns:a16="http://schemas.microsoft.com/office/drawing/2014/main" id="{1D5D0754-9E99-430B-B8A4-1705511B792E}"/>
              </a:ext>
            </a:extLst>
          </p:cNvPr>
          <p:cNvSpPr txBox="1">
            <a:spLocks/>
          </p:cNvSpPr>
          <p:nvPr/>
        </p:nvSpPr>
        <p:spPr>
          <a:xfrm>
            <a:off x="838200" y="1980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solidFill>
                  <a:schemeClr val="bg1"/>
                </a:solidFill>
                <a:latin typeface="+mn-lt"/>
              </a:rPr>
              <a:t>Donate!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6BFABA-AE55-47BA-A9FE-8879B2BAC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43" y="2640737"/>
            <a:ext cx="3805714" cy="38902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B5C987D-BAE6-4162-BCB3-C68AE6A1498F}"/>
              </a:ext>
            </a:extLst>
          </p:cNvPr>
          <p:cNvSpPr txBox="1"/>
          <p:nvPr/>
        </p:nvSpPr>
        <p:spPr>
          <a:xfrm>
            <a:off x="940253" y="1967208"/>
            <a:ext cx="10311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https://www.justgiving.com/fundraising/developerday2020</a:t>
            </a:r>
          </a:p>
        </p:txBody>
      </p:sp>
    </p:spTree>
    <p:extLst>
      <p:ext uri="{BB962C8B-B14F-4D97-AF65-F5344CB8AC3E}">
        <p14:creationId xmlns:p14="http://schemas.microsoft.com/office/powerpoint/2010/main" val="2008547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69FB-4213-4AF4-B7C1-E61850D0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deploy to app catalog">
            <a:hlinkClick r:id="" action="ppaction://media"/>
            <a:extLst>
              <a:ext uri="{FF2B5EF4-FFF2-40B4-BE49-F238E27FC236}">
                <a16:creationId xmlns:a16="http://schemas.microsoft.com/office/drawing/2014/main" id="{643C65AF-DCBA-44EC-B708-EC926A0387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9620" y="100315"/>
            <a:ext cx="10652760" cy="6657369"/>
          </a:xfrm>
        </p:spPr>
      </p:pic>
    </p:spTree>
    <p:extLst>
      <p:ext uri="{BB962C8B-B14F-4D97-AF65-F5344CB8AC3E}">
        <p14:creationId xmlns:p14="http://schemas.microsoft.com/office/powerpoint/2010/main" val="236232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6AD9F-3FF7-4B3B-8155-FD6302DF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Our Custom App to a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AD0D4-06C1-4C0D-99B1-24982EA55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009" y="1498600"/>
            <a:ext cx="9593981" cy="525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00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7452-9FFD-40C6-BD82-FADD9B0D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Configure the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53EAF-73C9-43B6-8C7F-2113586BF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00" y="1497600"/>
            <a:ext cx="9593776" cy="52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54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C5B-7811-4874-948A-A11BEE37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 to Create the Teams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1ED38-7BEB-4508-93D2-B239AE778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Install App Studio in Teams</a:t>
            </a:r>
          </a:p>
          <a:p>
            <a:endParaRPr lang="en-GB" dirty="0"/>
          </a:p>
          <a:p>
            <a:r>
              <a:rPr lang="en-GB" dirty="0"/>
              <a:t>Um… That’s it</a:t>
            </a:r>
          </a:p>
        </p:txBody>
      </p:sp>
    </p:spTree>
    <p:extLst>
      <p:ext uri="{BB962C8B-B14F-4D97-AF65-F5344CB8AC3E}">
        <p14:creationId xmlns:p14="http://schemas.microsoft.com/office/powerpoint/2010/main" val="3682965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CA21-31FA-4619-BC63-24B6B91F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9CA43-7223-4A46-B027-4EC4EC599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A6DAB-C4EB-4E6E-AF9B-F6C7C2B5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4" y="0"/>
            <a:ext cx="1149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33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E2FE-A85F-45B4-80EA-BFBBE504D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77932-D35D-4D49-A315-CCA35D6BD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CB01F-CCE2-4E3D-A4B4-388C9F4BB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4" y="0"/>
            <a:ext cx="1149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22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A3C49-539C-4C4A-996C-7ED0FBE03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Create an App in App Studio in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A3487-F944-47B1-942B-DA953FF91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Follow the instructions at </a:t>
            </a:r>
            <a:r>
              <a:rPr lang="en-GB" dirty="0">
                <a:hlinkClick r:id="rId2"/>
              </a:rPr>
              <a:t>https://docs.microsoft.com/en-us/sharepoint/dev/features/embed-pages-to-teams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Start Teams App Studio</a:t>
            </a:r>
          </a:p>
          <a:p>
            <a:pPr lvl="1"/>
            <a:r>
              <a:rPr lang="en-GB" dirty="0"/>
              <a:t>Select ‘Manifest Editor’</a:t>
            </a:r>
          </a:p>
          <a:p>
            <a:pPr lvl="1"/>
            <a:r>
              <a:rPr lang="en-GB" dirty="0"/>
              <a:t>Create a new app</a:t>
            </a:r>
          </a:p>
          <a:p>
            <a:pPr lvl="2"/>
            <a:r>
              <a:rPr lang="en-GB" dirty="0"/>
              <a:t>Fill in the app details</a:t>
            </a:r>
          </a:p>
          <a:p>
            <a:pPr lvl="2"/>
            <a:r>
              <a:rPr lang="en-GB" dirty="0"/>
              <a:t>Select a full colour logo, a transparent outline and the accent colour</a:t>
            </a:r>
          </a:p>
          <a:p>
            <a:pPr lvl="2"/>
            <a:r>
              <a:rPr lang="en-GB" dirty="0"/>
              <a:t>Select ‘Tabs’</a:t>
            </a:r>
          </a:p>
          <a:p>
            <a:pPr lvl="2"/>
            <a:r>
              <a:rPr lang="en-GB" dirty="0"/>
              <a:t>Add a personal tab and complete the details</a:t>
            </a:r>
          </a:p>
          <a:p>
            <a:pPr lvl="2"/>
            <a:r>
              <a:rPr lang="en-GB" dirty="0"/>
              <a:t>Select ‘Domains and Permissions’ and ensure permissions are correct</a:t>
            </a:r>
          </a:p>
          <a:p>
            <a:pPr lvl="2"/>
            <a:r>
              <a:rPr lang="en-GB" dirty="0"/>
              <a:t>Select ‘Test and Distribute’ and click Install to see what it looks like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4465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ACE9-7ACA-4C5B-BE1A-60F36596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D1D3-6CAC-45D9-9091-EC8F6E647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5C9EA-DDCF-42E9-B922-B404AFA7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4" y="0"/>
            <a:ext cx="1149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1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2149C-78E9-4458-9CA8-6F343E6D3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3D79E-4500-40A7-94E4-31FBB3B5F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B5A5B-725F-4CF3-90F8-C4F8175D3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4" y="0"/>
            <a:ext cx="1149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20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2149C-78E9-4458-9CA8-6F343E6D3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3D79E-4500-40A7-94E4-31FBB3B5F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8F842-F393-4ED6-86A0-2FDFBC6C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4" y="0"/>
            <a:ext cx="1149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5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49469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6708531"/>
            <a:ext cx="12192000" cy="149469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D30D040-EEC2-4A75-B6C3-F6424D9C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FFB56-C0EF-4B00-8A70-B6C497DF5D92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4A1EAA-DDB3-4D06-8567-CBF3EBA52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768" y="365125"/>
            <a:ext cx="2155132" cy="975882"/>
          </a:xfrm>
          <a:prstGeom prst="rect">
            <a:avLst/>
          </a:prstGeom>
        </p:spPr>
      </p:pic>
      <p:sp>
        <p:nvSpPr>
          <p:cNvPr id="26" name="Title 4">
            <a:extLst>
              <a:ext uri="{FF2B5EF4-FFF2-40B4-BE49-F238E27FC236}">
                <a16:creationId xmlns:a16="http://schemas.microsoft.com/office/drawing/2014/main" id="{1D5D0754-9E99-430B-B8A4-1705511B792E}"/>
              </a:ext>
            </a:extLst>
          </p:cNvPr>
          <p:cNvSpPr txBox="1">
            <a:spLocks/>
          </p:cNvSpPr>
          <p:nvPr/>
        </p:nvSpPr>
        <p:spPr>
          <a:xfrm>
            <a:off x="838200" y="1980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solidFill>
                  <a:schemeClr val="bg1"/>
                </a:solidFill>
                <a:latin typeface="+mn-lt"/>
              </a:rPr>
              <a:t>Sponsors!</a:t>
            </a:r>
          </a:p>
        </p:txBody>
      </p:sp>
      <p:pic>
        <p:nvPicPr>
          <p:cNvPr id="18" name="Picture 17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D3245E22-B5C8-46CF-BF30-A2CE6EED7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80" y="3865716"/>
            <a:ext cx="3598411" cy="58474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D8A79A8-534A-4A13-BAD5-0BA329EBBC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87" y="2122548"/>
            <a:ext cx="2758999" cy="1246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1601074-DE60-4CB9-8028-C6CF3F037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80"/>
          <a:stretch/>
        </p:blipFill>
        <p:spPr>
          <a:xfrm>
            <a:off x="5451610" y="5004908"/>
            <a:ext cx="1543851" cy="1138039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7"/>
          <a:stretch>
            <a:fillRect/>
          </a:stretch>
        </p:blipFill>
        <p:spPr>
          <a:xfrm>
            <a:off x="4031924" y="1997082"/>
            <a:ext cx="4128151" cy="12301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593391-A07A-4A22-8EFD-0417E24CF1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113" y="2156418"/>
            <a:ext cx="2845331" cy="1213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DA7070-0E3C-419D-A078-33C95FEDA7B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" t="41189" r="5294" b="40063"/>
          <a:stretch/>
        </p:blipFill>
        <p:spPr>
          <a:xfrm>
            <a:off x="6533012" y="3857588"/>
            <a:ext cx="4128151" cy="592870"/>
          </a:xfrm>
          <a:prstGeom prst="rect">
            <a:avLst/>
          </a:prstGeom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783E0050-1495-474D-9813-549FA201B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23" y="4925554"/>
            <a:ext cx="4230624" cy="1490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9EF7C0-F6C5-46F4-8664-021BF2E166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703" y="4666597"/>
            <a:ext cx="2912168" cy="174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63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2149C-78E9-4458-9CA8-6F343E6D3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3D79E-4500-40A7-94E4-31FBB3B5F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DE1B1-CB04-4E30-B37D-83542CA3D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4" y="0"/>
            <a:ext cx="1149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72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2149C-78E9-4458-9CA8-6F343E6D3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3D79E-4500-40A7-94E4-31FBB3B5F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8007A-7DE2-4DDE-ACF5-BB118AF5F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4" y="0"/>
            <a:ext cx="1149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07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B6C12-F7EA-4AA5-8ADC-2F436A16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53452-9481-445A-A44C-D3F251A46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6382E-3830-4221-AC80-D889D8CDB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4" y="0"/>
            <a:ext cx="1149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36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B6C12-F7EA-4AA5-8ADC-2F436A16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53452-9481-445A-A44C-D3F251A46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906F4-5F74-4B65-9A04-58EED7F32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4" y="0"/>
            <a:ext cx="1149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66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B6C12-F7EA-4AA5-8ADC-2F436A16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53452-9481-445A-A44C-D3F251A46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122C6-E37B-4AC9-AAB5-BB0ABA524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4" y="0"/>
            <a:ext cx="1149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91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B6C12-F7EA-4AA5-8ADC-2F436A16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53452-9481-445A-A44C-D3F251A46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A7331-9439-476D-A90C-A26D077BF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4" y="0"/>
            <a:ext cx="1149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47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B6C12-F7EA-4AA5-8ADC-2F436A16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53452-9481-445A-A44C-D3F251A46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07EA9-C19C-4CB3-ABB7-6F845E2D0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4" y="0"/>
            <a:ext cx="1149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6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B6C12-F7EA-4AA5-8ADC-2F436A16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53452-9481-445A-A44C-D3F251A46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07D4D-AC52-4D2E-BD25-47AF987C8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4" y="0"/>
            <a:ext cx="1149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00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435B-144D-4CD2-8E48-AC586656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CA74-4AD1-4E95-B833-EDC1B7C6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77681-A043-4C2F-A1E1-BBA8D4E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4" y="0"/>
            <a:ext cx="1149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435B-144D-4CD2-8E48-AC586656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CA74-4AD1-4E95-B833-EDC1B7C6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7DAD7-F815-4BB0-977F-473B13DAB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12192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06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293298"/>
            <a:ext cx="10515600" cy="8003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Enjoy your day!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49469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6708531"/>
            <a:ext cx="12192000" cy="149469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547CD62-2CF3-41DB-B8F6-18C2B936A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794B40-989A-4EDF-98A2-01EAF9B72D7A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CC14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711876-493C-42DF-BF30-FB7A638DE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768" y="365125"/>
            <a:ext cx="2155132" cy="975882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6EE5EF51-B65F-4145-A10A-7E806F60AA3F}"/>
              </a:ext>
            </a:extLst>
          </p:cNvPr>
          <p:cNvSpPr txBox="1">
            <a:spLocks/>
          </p:cNvSpPr>
          <p:nvPr/>
        </p:nvSpPr>
        <p:spPr>
          <a:xfrm>
            <a:off x="838200" y="1980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solidFill>
                  <a:schemeClr val="bg1"/>
                </a:solidFill>
                <a:latin typeface="+mn-lt"/>
              </a:rPr>
              <a:t>Make it Social! Tweet!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EA3D1-709D-4CC6-8DBE-9294D907C4E0}"/>
              </a:ext>
            </a:extLst>
          </p:cNvPr>
          <p:cNvSpPr txBox="1"/>
          <p:nvPr/>
        </p:nvSpPr>
        <p:spPr>
          <a:xfrm>
            <a:off x="1016977" y="2820805"/>
            <a:ext cx="3944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latin typeface="Segoe UI" panose="020B0502040204020203" pitchFamily="34" charset="0"/>
                <a:cs typeface="Segoe UI" panose="020B0502040204020203" pitchFamily="34" charset="0"/>
              </a:rPr>
              <a:t>#DDD2020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CB59C3-239F-46F9-88F3-C172B84FBF50}"/>
              </a:ext>
            </a:extLst>
          </p:cNvPr>
          <p:cNvSpPr txBox="1"/>
          <p:nvPr/>
        </p:nvSpPr>
        <p:spPr>
          <a:xfrm>
            <a:off x="5706210" y="2753218"/>
            <a:ext cx="54688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6000" dirty="0" err="1">
                <a:latin typeface="Segoe UI" panose="020B0502040204020203" pitchFamily="34" charset="0"/>
                <a:cs typeface="Segoe UI" panose="020B0502040204020203" pitchFamily="34" charset="0"/>
              </a:rPr>
              <a:t>developerday</a:t>
            </a:r>
            <a:endParaRPr lang="en-GB" sz="6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C079643-2ABB-4AC9-892B-613C88171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610" y="4101675"/>
            <a:ext cx="2257175" cy="2257175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A5CFB5F2-A506-4F5B-A347-E38800F8F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215" y="4065384"/>
            <a:ext cx="2257175" cy="2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31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435B-144D-4CD2-8E48-AC586656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CA74-4AD1-4E95-B833-EDC1B7C6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C9455-3F3B-4E5C-8301-2CA52C029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18" y="0"/>
            <a:ext cx="11483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480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1EDF-02DA-44B4-B514-CE0BB5DF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9151F-0E6A-4DF5-B652-A5B760785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224AB-B376-4E63-805D-1C1FAB61B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18" y="0"/>
            <a:ext cx="11483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79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34AD5-62F7-4CB4-AF4B-3CEAD362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the App to Teams and Pin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AF0F8-3697-4B80-ADC4-C4C5C7853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Download the App</a:t>
            </a:r>
          </a:p>
          <a:p>
            <a:endParaRPr lang="en-GB" dirty="0"/>
          </a:p>
          <a:p>
            <a:r>
              <a:rPr lang="en-GB" dirty="0"/>
              <a:t>Upload it into the Teams Admin Centre</a:t>
            </a:r>
          </a:p>
          <a:p>
            <a:endParaRPr lang="en-GB" dirty="0"/>
          </a:p>
          <a:p>
            <a:r>
              <a:rPr lang="en-GB" dirty="0"/>
              <a:t>Use a Setup Policy to automatically pin the app for all users</a:t>
            </a:r>
          </a:p>
        </p:txBody>
      </p:sp>
    </p:spTree>
    <p:extLst>
      <p:ext uri="{BB962C8B-B14F-4D97-AF65-F5344CB8AC3E}">
        <p14:creationId xmlns:p14="http://schemas.microsoft.com/office/powerpoint/2010/main" val="1329257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435B-144D-4CD2-8E48-AC586656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CA74-4AD1-4E95-B833-EDC1B7C6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87765-EF24-4F6F-B94D-720D6C49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18" y="0"/>
            <a:ext cx="11483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147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F275-9B8F-41EE-8009-5C10ACF2E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C3529-858B-4031-B948-9D1628BD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34F2A-1B80-42D7-9C9A-FBF4D730E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12192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84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F275-9B8F-41EE-8009-5C10ACF2E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C3529-858B-4031-B948-9D1628BD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87EA7-23F8-464B-9723-F5E2D236C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12192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44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F275-9B8F-41EE-8009-5C10ACF2E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C3529-858B-4031-B948-9D1628BD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689FB-78E5-488F-AE2A-9B987B33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12192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43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F275-9B8F-41EE-8009-5C10ACF2E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C3529-858B-4031-B948-9D1628BD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07AAC-6502-4D47-8FF0-460495AA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12192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17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63939-7960-46F7-B108-A2B27968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8176E-D5E4-44B9-98AE-EA22FFB90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10C83-A10F-406E-9BBC-70036F06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12192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751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63939-7960-46F7-B108-A2B27968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8176E-D5E4-44B9-98AE-EA22FFB90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CC6D2-97AB-430E-BFC7-739101D2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12192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19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461098"/>
            <a:ext cx="9144000" cy="3644420"/>
          </a:xfrm>
        </p:spPr>
        <p:txBody>
          <a:bodyPr>
            <a:normAutofit/>
          </a:bodyPr>
          <a:lstStyle/>
          <a:p>
            <a:r>
              <a:rPr lang="en-US" sz="5400" dirty="0"/>
              <a:t>Building and Extending a Published </a:t>
            </a:r>
            <a:br>
              <a:rPr lang="en-US" sz="5400" dirty="0"/>
            </a:br>
            <a:r>
              <a:rPr lang="en-US" sz="5400" dirty="0"/>
              <a:t>Intranet in SharePoint  Online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and Making it Available in Teams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63939-7960-46F7-B108-A2B27968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8176E-D5E4-44B9-98AE-EA22FFB90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B0EF6-B206-4A2B-A18D-28CDF786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12192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907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1EDF-02DA-44B4-B514-CE0BB5DF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9151F-0E6A-4DF5-B652-A5B760785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224AB-B376-4E63-805D-1C1FAB61B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18" y="0"/>
            <a:ext cx="11483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85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754D6-B3C0-4206-B65E-A90F45C96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 Just Modern Sites…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909FC-C164-4D58-B4D9-CF877D8CF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Despite what Microsoft say, classic sites also work using this method</a:t>
            </a:r>
          </a:p>
          <a:p>
            <a:endParaRPr lang="en-GB" dirty="0"/>
          </a:p>
          <a:p>
            <a:r>
              <a:rPr lang="en-GB" dirty="0"/>
              <a:t>Some websites also work</a:t>
            </a:r>
          </a:p>
          <a:p>
            <a:pPr lvl="1"/>
            <a:r>
              <a:rPr lang="en-GB" dirty="0"/>
              <a:t>Must be https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0821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3FC8-915A-4C93-98F4-10D3AE75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AD75F-400B-4621-A1E8-0CD14BEE5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97615-2450-4B99-B282-A8FA54E51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18" y="0"/>
            <a:ext cx="11483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24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AB7F-BA6E-40C3-BCB4-3D7A32ED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9E055-E847-449D-9363-AAAB9D645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2E6E3-F4BD-4BFE-B4B9-DA07D5F0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18" y="0"/>
            <a:ext cx="11483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821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5EB6-1B76-4D31-921B-852B4064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75C36-E5D1-4E21-A758-BF1A0D6E2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We’ve seen how to: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Create a published intranet in SharePoint Online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Add additional functionality (web part) using the samples that are available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Created an app in Teams to show the published intranet in Teams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Pinned this app to the sidebar in Teams to make it available to all</a:t>
            </a:r>
          </a:p>
        </p:txBody>
      </p:sp>
    </p:spTree>
    <p:extLst>
      <p:ext uri="{BB962C8B-B14F-4D97-AF65-F5344CB8AC3E}">
        <p14:creationId xmlns:p14="http://schemas.microsoft.com/office/powerpoint/2010/main" val="23972028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B220-32B2-45BB-8CA2-F231987C0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53313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MVP (Office Apps and Services</a:t>
            </a:r>
          </a:p>
          <a:p>
            <a:endParaRPr lang="en-GB" dirty="0"/>
          </a:p>
          <a:p>
            <a:r>
              <a:rPr lang="en-GB" dirty="0"/>
              <a:t>         @W4050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             https://github.com/Andy-Dawson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D9BFE5B-29DA-4872-9612-E71C2595D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6" y="4178408"/>
            <a:ext cx="909601" cy="909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8F3C0F-1DCE-4D1A-9D67-AAC9A062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Andy Dawson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42701980-0163-4F76-9E48-1E8B73ACEB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7198"/>
          <a:stretch/>
        </p:blipFill>
        <p:spPr>
          <a:xfrm>
            <a:off x="8282922" y="1106100"/>
            <a:ext cx="2765106" cy="57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F67A8A-152A-4DF0-8F8F-AC1815AAB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979" y="4763845"/>
            <a:ext cx="690231" cy="10761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03A1D034-29BD-4F50-987E-4C5E55DA5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9703"/>
            <a:ext cx="1237975" cy="824491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F1B1DB05-F5AC-4E28-BE1A-80A17CE71B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3403600"/>
            <a:ext cx="508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25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B220-32B2-45BB-8CA2-F231987C0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53313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MVP (Office Apps and Services</a:t>
            </a:r>
          </a:p>
          <a:p>
            <a:endParaRPr lang="en-GB" dirty="0"/>
          </a:p>
          <a:p>
            <a:r>
              <a:rPr lang="en-GB" dirty="0"/>
              <a:t>         @W4050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             https://github.com/Andy-Dawson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D9BFE5B-29DA-4872-9612-E71C2595D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6" y="4178408"/>
            <a:ext cx="909601" cy="909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8F3C0F-1DCE-4D1A-9D67-AAC9A062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Andy Dawson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42701980-0163-4F76-9E48-1E8B73ACEB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7198"/>
          <a:stretch/>
        </p:blipFill>
        <p:spPr>
          <a:xfrm>
            <a:off x="8282922" y="1106100"/>
            <a:ext cx="2765106" cy="57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F67A8A-152A-4DF0-8F8F-AC1815AAB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979" y="4763845"/>
            <a:ext cx="690231" cy="10761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03A1D034-29BD-4F50-987E-4C5E55DA5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9703"/>
            <a:ext cx="1237975" cy="824491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F1B1DB05-F5AC-4E28-BE1A-80A17CE71B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3403600"/>
            <a:ext cx="508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3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D983-41DA-4CC6-B667-87BF936E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Will Need…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E432-665B-479C-AE16-4B35D0FF9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Office 365 tenant</a:t>
            </a:r>
          </a:p>
          <a:p>
            <a:r>
              <a:rPr lang="en-GB" dirty="0"/>
              <a:t>A development environment</a:t>
            </a:r>
          </a:p>
          <a:p>
            <a:r>
              <a:rPr lang="en-GB" dirty="0"/>
              <a:t>SPFx web part samples</a:t>
            </a:r>
          </a:p>
          <a:p>
            <a:r>
              <a:rPr lang="en-GB" dirty="0"/>
              <a:t>Microsoft Teams with App Studio installed</a:t>
            </a:r>
          </a:p>
          <a:p>
            <a:endParaRPr lang="en-GB" dirty="0"/>
          </a:p>
          <a:p>
            <a:r>
              <a:rPr lang="en-GB" dirty="0"/>
              <a:t>Be an Office 365 Admin</a:t>
            </a:r>
          </a:p>
          <a:p>
            <a:endParaRPr lang="en-GB" dirty="0"/>
          </a:p>
          <a:p>
            <a:r>
              <a:rPr lang="en-GB" dirty="0"/>
              <a:t>(Almost) all of which we’ll cover in this session</a:t>
            </a:r>
          </a:p>
        </p:txBody>
      </p:sp>
    </p:spTree>
    <p:extLst>
      <p:ext uri="{BB962C8B-B14F-4D97-AF65-F5344CB8AC3E}">
        <p14:creationId xmlns:p14="http://schemas.microsoft.com/office/powerpoint/2010/main" val="3843561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AA5B3-A6A6-4F97-A5C0-3A2ED5CC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AEAB3-5E14-4057-82A2-2575B33F7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Create a SharePoint Communications site for use as a published intranet</a:t>
            </a:r>
          </a:p>
          <a:p>
            <a:pPr lvl="1"/>
            <a:r>
              <a:rPr lang="en-GB" dirty="0"/>
              <a:t>Swap into root site collection if needed</a:t>
            </a:r>
          </a:p>
          <a:p>
            <a:r>
              <a:rPr lang="en-GB" dirty="0"/>
              <a:t>Look at the sample custom web parts available to extend functionality</a:t>
            </a:r>
          </a:p>
          <a:p>
            <a:r>
              <a:rPr lang="en-GB" dirty="0"/>
              <a:t>Get your tenant ready to deploy apps</a:t>
            </a:r>
          </a:p>
          <a:p>
            <a:r>
              <a:rPr lang="en-GB" dirty="0"/>
              <a:t>Get your development environment ready</a:t>
            </a:r>
          </a:p>
          <a:p>
            <a:r>
              <a:rPr lang="en-GB" dirty="0"/>
              <a:t>Clone sample repo, compile and test web part in SharePoint workbench</a:t>
            </a:r>
          </a:p>
          <a:p>
            <a:r>
              <a:rPr lang="en-GB" dirty="0"/>
              <a:t>Package and deploy the app, then use it on the Communication site</a:t>
            </a:r>
          </a:p>
          <a:p>
            <a:r>
              <a:rPr lang="en-GB" dirty="0"/>
              <a:t>Create Teams App and test, then pin the app in Teams</a:t>
            </a:r>
          </a:p>
          <a:p>
            <a:pPr lvl="1"/>
            <a:r>
              <a:rPr lang="en-GB" dirty="0"/>
              <a:t>Can use for classic and modern and non-SP pages</a:t>
            </a:r>
          </a:p>
        </p:txBody>
      </p:sp>
    </p:spTree>
    <p:extLst>
      <p:ext uri="{BB962C8B-B14F-4D97-AF65-F5344CB8AC3E}">
        <p14:creationId xmlns:p14="http://schemas.microsoft.com/office/powerpoint/2010/main" val="3277618336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5683</TotalTime>
  <Words>1230</Words>
  <Application>Microsoft Office PowerPoint</Application>
  <PresentationFormat>Widescreen</PresentationFormat>
  <Paragraphs>178</Paragraphs>
  <Slides>66</Slides>
  <Notes>7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Calibre</vt:lpstr>
      <vt:lpstr>Calibri</vt:lpstr>
      <vt:lpstr>Calibri Light</vt:lpstr>
      <vt:lpstr>Corbel</vt:lpstr>
      <vt:lpstr>Segoe UI</vt:lpstr>
      <vt:lpstr>Segoe UI Semibold</vt:lpstr>
      <vt:lpstr>Depth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and Extending a Published  Intranet in SharePoint  Online</vt:lpstr>
      <vt:lpstr>Andy Dawson</vt:lpstr>
      <vt:lpstr>You Will Need…</vt:lpstr>
      <vt:lpstr>The Process</vt:lpstr>
      <vt:lpstr>Developer Tenant</vt:lpstr>
      <vt:lpstr>SharePoint Communication Site</vt:lpstr>
      <vt:lpstr>If you Have an Older Tenant…</vt:lpstr>
      <vt:lpstr>What About Additional Functionality?</vt:lpstr>
      <vt:lpstr>But There’s More…</vt:lpstr>
      <vt:lpstr>Download the Samples</vt:lpstr>
      <vt:lpstr>Ready Tenant to Deploy Apps</vt:lpstr>
      <vt:lpstr>Configure Development Environment</vt:lpstr>
      <vt:lpstr>PowerPoint Presentation</vt:lpstr>
      <vt:lpstr>Compile &amp; Test Sample App</vt:lpstr>
      <vt:lpstr>Looking at the Sample App</vt:lpstr>
      <vt:lpstr>… And Using Visual Studio Code</vt:lpstr>
      <vt:lpstr>Minimal Path to Awesome</vt:lpstr>
      <vt:lpstr>PowerPoint Presentation</vt:lpstr>
      <vt:lpstr>PowerPoint Presentation</vt:lpstr>
      <vt:lpstr>Errors and Solutions</vt:lpstr>
      <vt:lpstr>PowerPoint Presentation</vt:lpstr>
      <vt:lpstr>Online Workbench</vt:lpstr>
      <vt:lpstr>Package &amp; Deploy Sample App</vt:lpstr>
      <vt:lpstr>Deploy the App to Your App Catalog</vt:lpstr>
      <vt:lpstr>PowerPoint Presentation</vt:lpstr>
      <vt:lpstr>Add Our Custom App to a Page</vt:lpstr>
      <vt:lpstr>Configure the App</vt:lpstr>
      <vt:lpstr>Prep to Create the Teams App</vt:lpstr>
      <vt:lpstr>PowerPoint Presentation</vt:lpstr>
      <vt:lpstr>PowerPoint Presentation</vt:lpstr>
      <vt:lpstr>Create an App in App Studio in Teams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the App to Teams and Pin It!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 Just Modern Sites…</vt:lpstr>
      <vt:lpstr>PowerPoint Presentation</vt:lpstr>
      <vt:lpstr>PowerPoint Presentation</vt:lpstr>
      <vt:lpstr>Recap</vt:lpstr>
      <vt:lpstr>Andy Dawson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Andy Dawson</cp:lastModifiedBy>
  <cp:revision>2</cp:revision>
  <dcterms:created xsi:type="dcterms:W3CDTF">2013-07-15T20:26:40Z</dcterms:created>
  <dcterms:modified xsi:type="dcterms:W3CDTF">2020-12-12T13:46:10Z</dcterms:modified>
</cp:coreProperties>
</file>